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7" r:id="rId2"/>
    <p:sldId id="256" r:id="rId3"/>
    <p:sldId id="257" r:id="rId4"/>
    <p:sldId id="326" r:id="rId5"/>
    <p:sldId id="258" r:id="rId6"/>
    <p:sldId id="298" r:id="rId7"/>
    <p:sldId id="259" r:id="rId8"/>
    <p:sldId id="322" r:id="rId9"/>
    <p:sldId id="319" r:id="rId10"/>
    <p:sldId id="260" r:id="rId11"/>
    <p:sldId id="269" r:id="rId12"/>
    <p:sldId id="261" r:id="rId13"/>
    <p:sldId id="288" r:id="rId14"/>
    <p:sldId id="320" r:id="rId15"/>
    <p:sldId id="321" r:id="rId16"/>
    <p:sldId id="289" r:id="rId17"/>
    <p:sldId id="290" r:id="rId18"/>
    <p:sldId id="291" r:id="rId19"/>
    <p:sldId id="317" r:id="rId20"/>
    <p:sldId id="270" r:id="rId21"/>
    <p:sldId id="271" r:id="rId22"/>
    <p:sldId id="276" r:id="rId23"/>
    <p:sldId id="299" r:id="rId24"/>
    <p:sldId id="309" r:id="rId25"/>
    <p:sldId id="311" r:id="rId26"/>
    <p:sldId id="310" r:id="rId27"/>
    <p:sldId id="281" r:id="rId28"/>
    <p:sldId id="282" r:id="rId29"/>
    <p:sldId id="283" r:id="rId30"/>
    <p:sldId id="312" r:id="rId31"/>
    <p:sldId id="328" r:id="rId32"/>
    <p:sldId id="284" r:id="rId33"/>
    <p:sldId id="313" r:id="rId34"/>
    <p:sldId id="286" r:id="rId35"/>
    <p:sldId id="316" r:id="rId36"/>
    <p:sldId id="287" r:id="rId37"/>
    <p:sldId id="314" r:id="rId38"/>
    <p:sldId id="315" r:id="rId39"/>
    <p:sldId id="323" r:id="rId4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175191"/>
    <a:srgbClr val="336699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B2615-155F-4AE6-B3E8-6EA5D5BEB14C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8D1AE977-1743-419E-BD08-EF85BD2F0421}">
      <dgm:prSet phldrT="[Text]"/>
      <dgm:spPr/>
      <dgm:t>
        <a:bodyPr/>
        <a:lstStyle/>
        <a:p>
          <a:pPr algn="ctr"/>
          <a:r>
            <a:rPr lang="en-US" dirty="0" smtClean="0"/>
            <a:t>Automotive</a:t>
          </a:r>
          <a:endParaRPr lang="en-US" dirty="0"/>
        </a:p>
      </dgm:t>
    </dgm:pt>
    <dgm:pt modelId="{F5AA3B92-AFF0-478B-AAFA-981B8854537F}" type="parTrans" cxnId="{A21881B5-98F0-4AD8-B496-2CF0E8BB36C5}">
      <dgm:prSet/>
      <dgm:spPr/>
      <dgm:t>
        <a:bodyPr/>
        <a:lstStyle/>
        <a:p>
          <a:pPr algn="ctr"/>
          <a:endParaRPr lang="en-US" dirty="0"/>
        </a:p>
      </dgm:t>
    </dgm:pt>
    <dgm:pt modelId="{F8F90A0B-2035-4859-B627-19ADEEC80064}" type="sibTrans" cxnId="{A21881B5-98F0-4AD8-B496-2CF0E8BB36C5}">
      <dgm:prSet/>
      <dgm:spPr/>
      <dgm:t>
        <a:bodyPr/>
        <a:lstStyle/>
        <a:p>
          <a:endParaRPr lang="en-US"/>
        </a:p>
      </dgm:t>
    </dgm:pt>
    <dgm:pt modelId="{462B17E0-C735-4767-9D0F-54DAE9A7FCC4}">
      <dgm:prSet phldrT="[Text]"/>
      <dgm:spPr/>
      <dgm:t>
        <a:bodyPr/>
        <a:lstStyle/>
        <a:p>
          <a:pPr algn="ctr"/>
          <a:r>
            <a:rPr lang="en-US" dirty="0" smtClean="0"/>
            <a:t>Appliances</a:t>
          </a:r>
          <a:endParaRPr lang="en-US" dirty="0"/>
        </a:p>
      </dgm:t>
    </dgm:pt>
    <dgm:pt modelId="{DA188057-462D-4742-9DD0-83FC4586AA0E}" type="parTrans" cxnId="{8734278C-1A85-4D80-BD75-DF6EAA138B54}">
      <dgm:prSet/>
      <dgm:spPr/>
      <dgm:t>
        <a:bodyPr/>
        <a:lstStyle/>
        <a:p>
          <a:pPr algn="ctr"/>
          <a:endParaRPr lang="en-US" dirty="0"/>
        </a:p>
      </dgm:t>
    </dgm:pt>
    <dgm:pt modelId="{BD58CF34-6F1F-4C9D-8FAC-95940AA1AA3E}" type="sibTrans" cxnId="{8734278C-1A85-4D80-BD75-DF6EAA138B54}">
      <dgm:prSet/>
      <dgm:spPr/>
      <dgm:t>
        <a:bodyPr/>
        <a:lstStyle/>
        <a:p>
          <a:endParaRPr lang="en-US"/>
        </a:p>
      </dgm:t>
    </dgm:pt>
    <dgm:pt modelId="{30962F8A-5F76-45A1-9FF0-6D164DDA5573}">
      <dgm:prSet phldrT="[Text]"/>
      <dgm:spPr/>
      <dgm:t>
        <a:bodyPr/>
        <a:lstStyle/>
        <a:p>
          <a:pPr algn="ctr"/>
          <a:r>
            <a:rPr lang="en-US" dirty="0" smtClean="0"/>
            <a:t>PP Compounds</a:t>
          </a:r>
          <a:endParaRPr lang="en-US" dirty="0"/>
        </a:p>
      </dgm:t>
    </dgm:pt>
    <dgm:pt modelId="{B6B703EC-542C-41B8-8B32-3FA900FB62D7}" type="sibTrans" cxnId="{47657EDA-F3AA-4D94-AC4D-7E56BA2B7919}">
      <dgm:prSet/>
      <dgm:spPr/>
      <dgm:t>
        <a:bodyPr/>
        <a:lstStyle/>
        <a:p>
          <a:endParaRPr lang="en-US"/>
        </a:p>
      </dgm:t>
    </dgm:pt>
    <dgm:pt modelId="{3E67E281-19A6-4A29-A293-3CAD12496C58}" type="parTrans" cxnId="{47657EDA-F3AA-4D94-AC4D-7E56BA2B7919}">
      <dgm:prSet/>
      <dgm:spPr/>
      <dgm:t>
        <a:bodyPr/>
        <a:lstStyle/>
        <a:p>
          <a:endParaRPr lang="en-US"/>
        </a:p>
      </dgm:t>
    </dgm:pt>
    <dgm:pt modelId="{0C683E0E-BEA6-4DCA-BB9E-EAF4D774899F}">
      <dgm:prSet/>
      <dgm:spPr/>
      <dgm:t>
        <a:bodyPr/>
        <a:lstStyle/>
        <a:p>
          <a:r>
            <a:rPr lang="en-US" dirty="0" smtClean="0"/>
            <a:t>Exterior</a:t>
          </a:r>
        </a:p>
      </dgm:t>
    </dgm:pt>
    <dgm:pt modelId="{CE91C1FB-CD83-40D6-9A72-1701D9645917}" type="parTrans" cxnId="{37AF34DF-C324-46B7-B205-E2889753D440}">
      <dgm:prSet/>
      <dgm:spPr/>
      <dgm:t>
        <a:bodyPr/>
        <a:lstStyle/>
        <a:p>
          <a:pPr algn="ctr"/>
          <a:endParaRPr lang="en-US" dirty="0"/>
        </a:p>
      </dgm:t>
    </dgm:pt>
    <dgm:pt modelId="{363C79EF-C0F7-4DF5-AB53-8852B6F3EE78}" type="sibTrans" cxnId="{37AF34DF-C324-46B7-B205-E2889753D440}">
      <dgm:prSet/>
      <dgm:spPr/>
      <dgm:t>
        <a:bodyPr/>
        <a:lstStyle/>
        <a:p>
          <a:endParaRPr lang="en-US"/>
        </a:p>
      </dgm:t>
    </dgm:pt>
    <dgm:pt modelId="{608A44A8-6CA7-45B1-9836-F14B3C0324C0}">
      <dgm:prSet/>
      <dgm:spPr/>
      <dgm:t>
        <a:bodyPr/>
        <a:lstStyle/>
        <a:p>
          <a:r>
            <a:rPr lang="en-US" dirty="0" smtClean="0"/>
            <a:t>Interior</a:t>
          </a:r>
          <a:endParaRPr lang="en-US" dirty="0"/>
        </a:p>
      </dgm:t>
    </dgm:pt>
    <dgm:pt modelId="{23C5A2B0-92B9-46BF-905F-BD1843BEC5C5}" type="parTrans" cxnId="{CF54ED9A-ECE6-4FA9-9D56-99CB3D6F23FE}">
      <dgm:prSet/>
      <dgm:spPr/>
      <dgm:t>
        <a:bodyPr/>
        <a:lstStyle/>
        <a:p>
          <a:pPr algn="ctr"/>
          <a:endParaRPr lang="en-US" dirty="0"/>
        </a:p>
      </dgm:t>
    </dgm:pt>
    <dgm:pt modelId="{D35D1CF2-7B43-4433-9713-45977A71A695}" type="sibTrans" cxnId="{CF54ED9A-ECE6-4FA9-9D56-99CB3D6F23FE}">
      <dgm:prSet/>
      <dgm:spPr/>
      <dgm:t>
        <a:bodyPr/>
        <a:lstStyle/>
        <a:p>
          <a:endParaRPr lang="en-US"/>
        </a:p>
      </dgm:t>
    </dgm:pt>
    <dgm:pt modelId="{84D462A3-A37B-4363-88DF-CC421BBCA5B8}">
      <dgm:prSet/>
      <dgm:spPr/>
      <dgm:t>
        <a:bodyPr/>
        <a:lstStyle/>
        <a:p>
          <a:r>
            <a:rPr lang="en-US" dirty="0" smtClean="0"/>
            <a:t>Under The Bonnet</a:t>
          </a:r>
          <a:endParaRPr lang="en-US" dirty="0"/>
        </a:p>
      </dgm:t>
    </dgm:pt>
    <dgm:pt modelId="{87FDAC7D-A628-4AB4-B7AF-83CC73E4EC9A}" type="parTrans" cxnId="{499C41FA-FEFA-4C7A-BF6A-1DFA507AA13E}">
      <dgm:prSet/>
      <dgm:spPr/>
      <dgm:t>
        <a:bodyPr/>
        <a:lstStyle/>
        <a:p>
          <a:pPr algn="ctr"/>
          <a:endParaRPr lang="en-US" dirty="0"/>
        </a:p>
      </dgm:t>
    </dgm:pt>
    <dgm:pt modelId="{FB3A03C4-6354-4424-A474-0698980A1B5E}" type="sibTrans" cxnId="{499C41FA-FEFA-4C7A-BF6A-1DFA507AA13E}">
      <dgm:prSet/>
      <dgm:spPr/>
      <dgm:t>
        <a:bodyPr/>
        <a:lstStyle/>
        <a:p>
          <a:endParaRPr lang="en-US"/>
        </a:p>
      </dgm:t>
    </dgm:pt>
    <dgm:pt modelId="{80596B89-4D47-42DC-B535-37F80F3585C0}">
      <dgm:prSet/>
      <dgm:spPr/>
      <dgm:t>
        <a:bodyPr/>
        <a:lstStyle/>
        <a:p>
          <a:r>
            <a:rPr lang="en-US" dirty="0" smtClean="0"/>
            <a:t>E &amp; E’s</a:t>
          </a:r>
          <a:endParaRPr lang="en-US" dirty="0"/>
        </a:p>
      </dgm:t>
    </dgm:pt>
    <dgm:pt modelId="{10F32377-2423-4724-813C-5913525EE218}" type="parTrans" cxnId="{3DD5F750-2E66-4F56-BB53-C4F6D89569D8}">
      <dgm:prSet/>
      <dgm:spPr/>
      <dgm:t>
        <a:bodyPr/>
        <a:lstStyle/>
        <a:p>
          <a:endParaRPr lang="en-US"/>
        </a:p>
      </dgm:t>
    </dgm:pt>
    <dgm:pt modelId="{E1520A7E-93BB-459A-9B91-E77B5C6F3349}" type="sibTrans" cxnId="{3DD5F750-2E66-4F56-BB53-C4F6D89569D8}">
      <dgm:prSet/>
      <dgm:spPr/>
      <dgm:t>
        <a:bodyPr/>
        <a:lstStyle/>
        <a:p>
          <a:endParaRPr lang="en-US"/>
        </a:p>
      </dgm:t>
    </dgm:pt>
    <dgm:pt modelId="{6FC87CC2-A4C2-4ACD-A042-BDF2658B95FF}" type="pres">
      <dgm:prSet presAssocID="{59BB2615-155F-4AE6-B3E8-6EA5D5BEB1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768D6D-2FB3-41A6-9B62-A168E37375AC}" type="pres">
      <dgm:prSet presAssocID="{30962F8A-5F76-45A1-9FF0-6D164DDA5573}" presName="hierRoot1" presStyleCnt="0"/>
      <dgm:spPr/>
      <dgm:t>
        <a:bodyPr/>
        <a:lstStyle/>
        <a:p>
          <a:endParaRPr lang="en-US"/>
        </a:p>
      </dgm:t>
    </dgm:pt>
    <dgm:pt modelId="{128A88A9-7D3B-4083-B815-643C63608173}" type="pres">
      <dgm:prSet presAssocID="{30962F8A-5F76-45A1-9FF0-6D164DDA5573}" presName="composite" presStyleCnt="0"/>
      <dgm:spPr/>
      <dgm:t>
        <a:bodyPr/>
        <a:lstStyle/>
        <a:p>
          <a:endParaRPr lang="en-US"/>
        </a:p>
      </dgm:t>
    </dgm:pt>
    <dgm:pt modelId="{D4BDB5B0-FC4F-48D4-95A3-F51E2BF44E7E}" type="pres">
      <dgm:prSet presAssocID="{30962F8A-5F76-45A1-9FF0-6D164DDA5573}" presName="background" presStyleLbl="node0" presStyleIdx="0" presStyleCnt="1"/>
      <dgm:spPr/>
      <dgm:t>
        <a:bodyPr/>
        <a:lstStyle/>
        <a:p>
          <a:endParaRPr lang="en-US"/>
        </a:p>
      </dgm:t>
    </dgm:pt>
    <dgm:pt modelId="{B8E3D64A-D6D3-4A40-9BB7-50DE39B604C1}" type="pres">
      <dgm:prSet presAssocID="{30962F8A-5F76-45A1-9FF0-6D164DDA5573}" presName="text" presStyleLbl="fgAcc0" presStyleIdx="0" presStyleCnt="1" custLinFactNeighborX="-68372" custLinFactNeighborY="-228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8BBE89-3097-42DF-BFFB-62036257B775}" type="pres">
      <dgm:prSet presAssocID="{30962F8A-5F76-45A1-9FF0-6D164DDA5573}" presName="hierChild2" presStyleCnt="0"/>
      <dgm:spPr/>
      <dgm:t>
        <a:bodyPr/>
        <a:lstStyle/>
        <a:p>
          <a:endParaRPr lang="en-US"/>
        </a:p>
      </dgm:t>
    </dgm:pt>
    <dgm:pt modelId="{C10F8714-7A60-401B-8386-4A90A682ACAE}" type="pres">
      <dgm:prSet presAssocID="{F5AA3B92-AFF0-478B-AAFA-981B8854537F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1D99F98-7C8D-4B80-93B9-894A1A6CE902}" type="pres">
      <dgm:prSet presAssocID="{8D1AE977-1743-419E-BD08-EF85BD2F0421}" presName="hierRoot2" presStyleCnt="0"/>
      <dgm:spPr/>
      <dgm:t>
        <a:bodyPr/>
        <a:lstStyle/>
        <a:p>
          <a:endParaRPr lang="en-US"/>
        </a:p>
      </dgm:t>
    </dgm:pt>
    <dgm:pt modelId="{037FC82F-5713-4E87-8AA4-A4C581C76238}" type="pres">
      <dgm:prSet presAssocID="{8D1AE977-1743-419E-BD08-EF85BD2F0421}" presName="composite2" presStyleCnt="0"/>
      <dgm:spPr/>
      <dgm:t>
        <a:bodyPr/>
        <a:lstStyle/>
        <a:p>
          <a:endParaRPr lang="en-US"/>
        </a:p>
      </dgm:t>
    </dgm:pt>
    <dgm:pt modelId="{250BC40E-4A3C-4BD5-841A-C2E400A9054E}" type="pres">
      <dgm:prSet presAssocID="{8D1AE977-1743-419E-BD08-EF85BD2F0421}" presName="background2" presStyleLbl="node2" presStyleIdx="0" presStyleCnt="3"/>
      <dgm:spPr/>
      <dgm:t>
        <a:bodyPr/>
        <a:lstStyle/>
        <a:p>
          <a:endParaRPr lang="en-US"/>
        </a:p>
      </dgm:t>
    </dgm:pt>
    <dgm:pt modelId="{C3690C3A-6606-40E3-B4E5-FDD36D646511}" type="pres">
      <dgm:prSet presAssocID="{8D1AE977-1743-419E-BD08-EF85BD2F0421}" presName="text2" presStyleLbl="fgAcc2" presStyleIdx="0" presStyleCnt="3" custLinFactNeighborX="60421" custLinFactNeighborY="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EA7A22-EA92-4977-8979-A714FF8CB97A}" type="pres">
      <dgm:prSet presAssocID="{8D1AE977-1743-419E-BD08-EF85BD2F0421}" presName="hierChild3" presStyleCnt="0"/>
      <dgm:spPr/>
      <dgm:t>
        <a:bodyPr/>
        <a:lstStyle/>
        <a:p>
          <a:endParaRPr lang="en-US"/>
        </a:p>
      </dgm:t>
    </dgm:pt>
    <dgm:pt modelId="{18FDA932-896D-45C1-99FA-FB923D13A05C}" type="pres">
      <dgm:prSet presAssocID="{CE91C1FB-CD83-40D6-9A72-1701D9645917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F0BC7DE-48E9-46D2-A4C0-089CF2E2750E}" type="pres">
      <dgm:prSet presAssocID="{0C683E0E-BEA6-4DCA-BB9E-EAF4D774899F}" presName="hierRoot3" presStyleCnt="0"/>
      <dgm:spPr/>
      <dgm:t>
        <a:bodyPr/>
        <a:lstStyle/>
        <a:p>
          <a:endParaRPr lang="en-US"/>
        </a:p>
      </dgm:t>
    </dgm:pt>
    <dgm:pt modelId="{9538B9A8-BCE3-4B52-9FA6-343D732CD3DD}" type="pres">
      <dgm:prSet presAssocID="{0C683E0E-BEA6-4DCA-BB9E-EAF4D774899F}" presName="composite3" presStyleCnt="0"/>
      <dgm:spPr/>
      <dgm:t>
        <a:bodyPr/>
        <a:lstStyle/>
        <a:p>
          <a:endParaRPr lang="en-US"/>
        </a:p>
      </dgm:t>
    </dgm:pt>
    <dgm:pt modelId="{3E3DED44-8B5B-40B5-925A-5E8DF2182BB2}" type="pres">
      <dgm:prSet presAssocID="{0C683E0E-BEA6-4DCA-BB9E-EAF4D774899F}" presName="background3" presStyleLbl="node3" presStyleIdx="0" presStyleCnt="3"/>
      <dgm:spPr/>
      <dgm:t>
        <a:bodyPr/>
        <a:lstStyle/>
        <a:p>
          <a:endParaRPr lang="en-US"/>
        </a:p>
      </dgm:t>
    </dgm:pt>
    <dgm:pt modelId="{52478970-E2D8-4624-93A6-0BBE0FFF4148}" type="pres">
      <dgm:prSet presAssocID="{0C683E0E-BEA6-4DCA-BB9E-EAF4D774899F}" presName="text3" presStyleLbl="fgAcc3" presStyleIdx="0" presStyleCnt="3" custLinFactNeighborX="27526" custLinFactNeighborY="24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62843E-DE29-4076-81A9-D891D53B507D}" type="pres">
      <dgm:prSet presAssocID="{0C683E0E-BEA6-4DCA-BB9E-EAF4D774899F}" presName="hierChild4" presStyleCnt="0"/>
      <dgm:spPr/>
      <dgm:t>
        <a:bodyPr/>
        <a:lstStyle/>
        <a:p>
          <a:endParaRPr lang="en-US"/>
        </a:p>
      </dgm:t>
    </dgm:pt>
    <dgm:pt modelId="{824AC363-B495-48FC-A0D1-BEE116550ACC}" type="pres">
      <dgm:prSet presAssocID="{23C5A2B0-92B9-46BF-905F-BD1843BEC5C5}" presName="Name17" presStyleLbl="parChTrans1D3" presStyleIdx="1" presStyleCnt="3"/>
      <dgm:spPr/>
      <dgm:t>
        <a:bodyPr/>
        <a:lstStyle/>
        <a:p>
          <a:endParaRPr lang="en-US"/>
        </a:p>
      </dgm:t>
    </dgm:pt>
    <dgm:pt modelId="{66653298-DB7E-4AEF-89AE-98403D039CE9}" type="pres">
      <dgm:prSet presAssocID="{608A44A8-6CA7-45B1-9836-F14B3C0324C0}" presName="hierRoot3" presStyleCnt="0"/>
      <dgm:spPr/>
      <dgm:t>
        <a:bodyPr/>
        <a:lstStyle/>
        <a:p>
          <a:endParaRPr lang="en-US"/>
        </a:p>
      </dgm:t>
    </dgm:pt>
    <dgm:pt modelId="{4AB0F5CA-68D7-4634-9F51-A5F1CAD33131}" type="pres">
      <dgm:prSet presAssocID="{608A44A8-6CA7-45B1-9836-F14B3C0324C0}" presName="composite3" presStyleCnt="0"/>
      <dgm:spPr/>
      <dgm:t>
        <a:bodyPr/>
        <a:lstStyle/>
        <a:p>
          <a:endParaRPr lang="en-US"/>
        </a:p>
      </dgm:t>
    </dgm:pt>
    <dgm:pt modelId="{AB9B55F6-7AB6-4885-A7AC-89CE981502AB}" type="pres">
      <dgm:prSet presAssocID="{608A44A8-6CA7-45B1-9836-F14B3C0324C0}" presName="background3" presStyleLbl="node3" presStyleIdx="1" presStyleCnt="3"/>
      <dgm:spPr/>
      <dgm:t>
        <a:bodyPr/>
        <a:lstStyle/>
        <a:p>
          <a:endParaRPr lang="en-US"/>
        </a:p>
      </dgm:t>
    </dgm:pt>
    <dgm:pt modelId="{13C34C03-4124-4283-BDE6-F34811C4C529}" type="pres">
      <dgm:prSet presAssocID="{608A44A8-6CA7-45B1-9836-F14B3C0324C0}" presName="text3" presStyleLbl="fgAcc3" presStyleIdx="1" presStyleCnt="3" custLinFactNeighborX="38877" custLinFactNeighborY="315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E7CB98-1FDA-4E4D-A679-A76CD2C8EFA6}" type="pres">
      <dgm:prSet presAssocID="{608A44A8-6CA7-45B1-9836-F14B3C0324C0}" presName="hierChild4" presStyleCnt="0"/>
      <dgm:spPr/>
      <dgm:t>
        <a:bodyPr/>
        <a:lstStyle/>
        <a:p>
          <a:endParaRPr lang="en-US"/>
        </a:p>
      </dgm:t>
    </dgm:pt>
    <dgm:pt modelId="{CF871088-B5AB-4992-B1C7-C256FF9B10D9}" type="pres">
      <dgm:prSet presAssocID="{87FDAC7D-A628-4AB4-B7AF-83CC73E4EC9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121D762B-D1E5-413C-920D-54047D7FE521}" type="pres">
      <dgm:prSet presAssocID="{84D462A3-A37B-4363-88DF-CC421BBCA5B8}" presName="hierRoot3" presStyleCnt="0"/>
      <dgm:spPr/>
      <dgm:t>
        <a:bodyPr/>
        <a:lstStyle/>
        <a:p>
          <a:endParaRPr lang="en-US"/>
        </a:p>
      </dgm:t>
    </dgm:pt>
    <dgm:pt modelId="{4F39455D-2FFF-4A20-B8C9-BE13A2F1FCC4}" type="pres">
      <dgm:prSet presAssocID="{84D462A3-A37B-4363-88DF-CC421BBCA5B8}" presName="composite3" presStyleCnt="0"/>
      <dgm:spPr/>
      <dgm:t>
        <a:bodyPr/>
        <a:lstStyle/>
        <a:p>
          <a:endParaRPr lang="en-US"/>
        </a:p>
      </dgm:t>
    </dgm:pt>
    <dgm:pt modelId="{FCC1134D-4F26-4EB5-A54A-B33F0E8150C5}" type="pres">
      <dgm:prSet presAssocID="{84D462A3-A37B-4363-88DF-CC421BBCA5B8}" presName="background3" presStyleLbl="node3" presStyleIdx="2" presStyleCnt="3"/>
      <dgm:spPr/>
      <dgm:t>
        <a:bodyPr/>
        <a:lstStyle/>
        <a:p>
          <a:endParaRPr lang="en-US"/>
        </a:p>
      </dgm:t>
    </dgm:pt>
    <dgm:pt modelId="{41404800-1E1A-44FD-8056-A96F3985E566}" type="pres">
      <dgm:prSet presAssocID="{84D462A3-A37B-4363-88DF-CC421BBCA5B8}" presName="text3" presStyleLbl="fgAcc3" presStyleIdx="2" presStyleCnt="3" custLinFactNeighborX="89006" custLinFactNeighborY="24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AC1D09-08B9-48E0-B934-D58A7A9DDC24}" type="pres">
      <dgm:prSet presAssocID="{84D462A3-A37B-4363-88DF-CC421BBCA5B8}" presName="hierChild4" presStyleCnt="0"/>
      <dgm:spPr/>
      <dgm:t>
        <a:bodyPr/>
        <a:lstStyle/>
        <a:p>
          <a:endParaRPr lang="en-US"/>
        </a:p>
      </dgm:t>
    </dgm:pt>
    <dgm:pt modelId="{90D3E00F-A7F0-4662-A4FA-4151DD271D00}" type="pres">
      <dgm:prSet presAssocID="{DA188057-462D-4742-9DD0-83FC4586AA0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D1ABDB2-C835-42D0-8A85-ADD82A5BA195}" type="pres">
      <dgm:prSet presAssocID="{462B17E0-C735-4767-9D0F-54DAE9A7FCC4}" presName="hierRoot2" presStyleCnt="0"/>
      <dgm:spPr/>
      <dgm:t>
        <a:bodyPr/>
        <a:lstStyle/>
        <a:p>
          <a:endParaRPr lang="en-US"/>
        </a:p>
      </dgm:t>
    </dgm:pt>
    <dgm:pt modelId="{FDC81090-9B9D-4CEF-B20D-6035662AFDC5}" type="pres">
      <dgm:prSet presAssocID="{462B17E0-C735-4767-9D0F-54DAE9A7FCC4}" presName="composite2" presStyleCnt="0"/>
      <dgm:spPr/>
      <dgm:t>
        <a:bodyPr/>
        <a:lstStyle/>
        <a:p>
          <a:endParaRPr lang="en-US"/>
        </a:p>
      </dgm:t>
    </dgm:pt>
    <dgm:pt modelId="{75C1E41E-DE89-49B6-AAF5-A5DD57E44D70}" type="pres">
      <dgm:prSet presAssocID="{462B17E0-C735-4767-9D0F-54DAE9A7FCC4}" presName="background2" presStyleLbl="node2" presStyleIdx="1" presStyleCnt="3"/>
      <dgm:spPr/>
      <dgm:t>
        <a:bodyPr/>
        <a:lstStyle/>
        <a:p>
          <a:endParaRPr lang="en-US"/>
        </a:p>
      </dgm:t>
    </dgm:pt>
    <dgm:pt modelId="{18198F54-7996-4480-AC9F-7E9CF717CBBC}" type="pres">
      <dgm:prSet presAssocID="{462B17E0-C735-4767-9D0F-54DAE9A7FCC4}" presName="text2" presStyleLbl="fgAcc2" presStyleIdx="1" presStyleCnt="3" custScaleX="87288" custScaleY="91985" custLinFactX="-100000" custLinFactNeighborX="-142771" custLinFactNeighborY="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334A20-1B29-4480-8C19-F295ABF063E7}" type="pres">
      <dgm:prSet presAssocID="{462B17E0-C735-4767-9D0F-54DAE9A7FCC4}" presName="hierChild3" presStyleCnt="0"/>
      <dgm:spPr/>
      <dgm:t>
        <a:bodyPr/>
        <a:lstStyle/>
        <a:p>
          <a:endParaRPr lang="en-US"/>
        </a:p>
      </dgm:t>
    </dgm:pt>
    <dgm:pt modelId="{DCDD98FB-DEFA-4DAD-B787-F507C8029529}" type="pres">
      <dgm:prSet presAssocID="{10F32377-2423-4724-813C-5913525EE21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1E194FF9-CC07-4F63-9210-AAAD6B33B22B}" type="pres">
      <dgm:prSet presAssocID="{80596B89-4D47-42DC-B535-37F80F3585C0}" presName="hierRoot2" presStyleCnt="0"/>
      <dgm:spPr/>
    </dgm:pt>
    <dgm:pt modelId="{1225921E-411A-4422-87CA-7BA4D659B9E2}" type="pres">
      <dgm:prSet presAssocID="{80596B89-4D47-42DC-B535-37F80F3585C0}" presName="composite2" presStyleCnt="0"/>
      <dgm:spPr/>
    </dgm:pt>
    <dgm:pt modelId="{6DF2D398-0C74-4131-B18E-23B44ABA2F86}" type="pres">
      <dgm:prSet presAssocID="{80596B89-4D47-42DC-B535-37F80F3585C0}" presName="background2" presStyleLbl="node2" presStyleIdx="2" presStyleCnt="3"/>
      <dgm:spPr/>
    </dgm:pt>
    <dgm:pt modelId="{258F6BAD-C608-4328-9D78-3342AD54AFFC}" type="pres">
      <dgm:prSet presAssocID="{80596B89-4D47-42DC-B535-37F80F3585C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9EF1E-3234-4A94-BF71-E9231BF781BA}" type="pres">
      <dgm:prSet presAssocID="{80596B89-4D47-42DC-B535-37F80F3585C0}" presName="hierChild3" presStyleCnt="0"/>
      <dgm:spPr/>
    </dgm:pt>
  </dgm:ptLst>
  <dgm:cxnLst>
    <dgm:cxn modelId="{596DD20B-01DB-4CDA-B7AE-AB212C055138}" type="presOf" srcId="{DA188057-462D-4742-9DD0-83FC4586AA0E}" destId="{90D3E00F-A7F0-4662-A4FA-4151DD271D00}" srcOrd="0" destOrd="0" presId="urn:microsoft.com/office/officeart/2005/8/layout/hierarchy1"/>
    <dgm:cxn modelId="{A13D9BD1-773F-44D8-A745-C79E284B7AD5}" type="presOf" srcId="{608A44A8-6CA7-45B1-9836-F14B3C0324C0}" destId="{13C34C03-4124-4283-BDE6-F34811C4C529}" srcOrd="0" destOrd="0" presId="urn:microsoft.com/office/officeart/2005/8/layout/hierarchy1"/>
    <dgm:cxn modelId="{069588FF-1EAE-4896-BF86-948033188912}" type="presOf" srcId="{59BB2615-155F-4AE6-B3E8-6EA5D5BEB14C}" destId="{6FC87CC2-A4C2-4ACD-A042-BDF2658B95FF}" srcOrd="0" destOrd="0" presId="urn:microsoft.com/office/officeart/2005/8/layout/hierarchy1"/>
    <dgm:cxn modelId="{499C41FA-FEFA-4C7A-BF6A-1DFA507AA13E}" srcId="{8D1AE977-1743-419E-BD08-EF85BD2F0421}" destId="{84D462A3-A37B-4363-88DF-CC421BBCA5B8}" srcOrd="2" destOrd="0" parTransId="{87FDAC7D-A628-4AB4-B7AF-83CC73E4EC9A}" sibTransId="{FB3A03C4-6354-4424-A474-0698980A1B5E}"/>
    <dgm:cxn modelId="{5E62FD87-90CA-41CE-AD49-D860101CDA5B}" type="presOf" srcId="{23C5A2B0-92B9-46BF-905F-BD1843BEC5C5}" destId="{824AC363-B495-48FC-A0D1-BEE116550ACC}" srcOrd="0" destOrd="0" presId="urn:microsoft.com/office/officeart/2005/8/layout/hierarchy1"/>
    <dgm:cxn modelId="{8734278C-1A85-4D80-BD75-DF6EAA138B54}" srcId="{30962F8A-5F76-45A1-9FF0-6D164DDA5573}" destId="{462B17E0-C735-4767-9D0F-54DAE9A7FCC4}" srcOrd="1" destOrd="0" parTransId="{DA188057-462D-4742-9DD0-83FC4586AA0E}" sibTransId="{BD58CF34-6F1F-4C9D-8FAC-95940AA1AA3E}"/>
    <dgm:cxn modelId="{CF54ED9A-ECE6-4FA9-9D56-99CB3D6F23FE}" srcId="{8D1AE977-1743-419E-BD08-EF85BD2F0421}" destId="{608A44A8-6CA7-45B1-9836-F14B3C0324C0}" srcOrd="1" destOrd="0" parTransId="{23C5A2B0-92B9-46BF-905F-BD1843BEC5C5}" sibTransId="{D35D1CF2-7B43-4433-9713-45977A71A695}"/>
    <dgm:cxn modelId="{47657EDA-F3AA-4D94-AC4D-7E56BA2B7919}" srcId="{59BB2615-155F-4AE6-B3E8-6EA5D5BEB14C}" destId="{30962F8A-5F76-45A1-9FF0-6D164DDA5573}" srcOrd="0" destOrd="0" parTransId="{3E67E281-19A6-4A29-A293-3CAD12496C58}" sibTransId="{B6B703EC-542C-41B8-8B32-3FA900FB62D7}"/>
    <dgm:cxn modelId="{EE42CD09-2C96-41A4-B1B9-547CC14553B2}" type="presOf" srcId="{F5AA3B92-AFF0-478B-AAFA-981B8854537F}" destId="{C10F8714-7A60-401B-8386-4A90A682ACAE}" srcOrd="0" destOrd="0" presId="urn:microsoft.com/office/officeart/2005/8/layout/hierarchy1"/>
    <dgm:cxn modelId="{1777847D-B0D5-49B6-8A8F-9BEE59D981E6}" type="presOf" srcId="{8D1AE977-1743-419E-BD08-EF85BD2F0421}" destId="{C3690C3A-6606-40E3-B4E5-FDD36D646511}" srcOrd="0" destOrd="0" presId="urn:microsoft.com/office/officeart/2005/8/layout/hierarchy1"/>
    <dgm:cxn modelId="{E4EE568A-E3F8-4090-866F-D82CF96C18BB}" type="presOf" srcId="{80596B89-4D47-42DC-B535-37F80F3585C0}" destId="{258F6BAD-C608-4328-9D78-3342AD54AFFC}" srcOrd="0" destOrd="0" presId="urn:microsoft.com/office/officeart/2005/8/layout/hierarchy1"/>
    <dgm:cxn modelId="{5976F0F6-D6BD-44C8-B199-69FF9FB05111}" type="presOf" srcId="{10F32377-2423-4724-813C-5913525EE218}" destId="{DCDD98FB-DEFA-4DAD-B787-F507C8029529}" srcOrd="0" destOrd="0" presId="urn:microsoft.com/office/officeart/2005/8/layout/hierarchy1"/>
    <dgm:cxn modelId="{3DD5F750-2E66-4F56-BB53-C4F6D89569D8}" srcId="{30962F8A-5F76-45A1-9FF0-6D164DDA5573}" destId="{80596B89-4D47-42DC-B535-37F80F3585C0}" srcOrd="2" destOrd="0" parTransId="{10F32377-2423-4724-813C-5913525EE218}" sibTransId="{E1520A7E-93BB-459A-9B91-E77B5C6F3349}"/>
    <dgm:cxn modelId="{F8FE0170-54E7-4C49-8105-224851939BF8}" type="presOf" srcId="{84D462A3-A37B-4363-88DF-CC421BBCA5B8}" destId="{41404800-1E1A-44FD-8056-A96F3985E566}" srcOrd="0" destOrd="0" presId="urn:microsoft.com/office/officeart/2005/8/layout/hierarchy1"/>
    <dgm:cxn modelId="{5E6A9133-4AB8-49C2-B5AB-0AE72E17BD52}" type="presOf" srcId="{462B17E0-C735-4767-9D0F-54DAE9A7FCC4}" destId="{18198F54-7996-4480-AC9F-7E9CF717CBBC}" srcOrd="0" destOrd="0" presId="urn:microsoft.com/office/officeart/2005/8/layout/hierarchy1"/>
    <dgm:cxn modelId="{37AF34DF-C324-46B7-B205-E2889753D440}" srcId="{8D1AE977-1743-419E-BD08-EF85BD2F0421}" destId="{0C683E0E-BEA6-4DCA-BB9E-EAF4D774899F}" srcOrd="0" destOrd="0" parTransId="{CE91C1FB-CD83-40D6-9A72-1701D9645917}" sibTransId="{363C79EF-C0F7-4DF5-AB53-8852B6F3EE78}"/>
    <dgm:cxn modelId="{C3456270-CE35-4D0B-BC5A-CD10A1FD0458}" type="presOf" srcId="{87FDAC7D-A628-4AB4-B7AF-83CC73E4EC9A}" destId="{CF871088-B5AB-4992-B1C7-C256FF9B10D9}" srcOrd="0" destOrd="0" presId="urn:microsoft.com/office/officeart/2005/8/layout/hierarchy1"/>
    <dgm:cxn modelId="{A21881B5-98F0-4AD8-B496-2CF0E8BB36C5}" srcId="{30962F8A-5F76-45A1-9FF0-6D164DDA5573}" destId="{8D1AE977-1743-419E-BD08-EF85BD2F0421}" srcOrd="0" destOrd="0" parTransId="{F5AA3B92-AFF0-478B-AAFA-981B8854537F}" sibTransId="{F8F90A0B-2035-4859-B627-19ADEEC80064}"/>
    <dgm:cxn modelId="{B75DD25C-C2FF-48D7-8D3C-DF3AF820AEA0}" type="presOf" srcId="{CE91C1FB-CD83-40D6-9A72-1701D9645917}" destId="{18FDA932-896D-45C1-99FA-FB923D13A05C}" srcOrd="0" destOrd="0" presId="urn:microsoft.com/office/officeart/2005/8/layout/hierarchy1"/>
    <dgm:cxn modelId="{B7FE4DC0-3BBF-43D2-BB2F-E263E10720BA}" type="presOf" srcId="{30962F8A-5F76-45A1-9FF0-6D164DDA5573}" destId="{B8E3D64A-D6D3-4A40-9BB7-50DE39B604C1}" srcOrd="0" destOrd="0" presId="urn:microsoft.com/office/officeart/2005/8/layout/hierarchy1"/>
    <dgm:cxn modelId="{78B14C3B-2A9B-468C-B822-3A53AF01E769}" type="presOf" srcId="{0C683E0E-BEA6-4DCA-BB9E-EAF4D774899F}" destId="{52478970-E2D8-4624-93A6-0BBE0FFF4148}" srcOrd="0" destOrd="0" presId="urn:microsoft.com/office/officeart/2005/8/layout/hierarchy1"/>
    <dgm:cxn modelId="{BAB70FA9-D7FE-4DA6-8249-E29C740685A1}" type="presParOf" srcId="{6FC87CC2-A4C2-4ACD-A042-BDF2658B95FF}" destId="{EA768D6D-2FB3-41A6-9B62-A168E37375AC}" srcOrd="0" destOrd="0" presId="urn:microsoft.com/office/officeart/2005/8/layout/hierarchy1"/>
    <dgm:cxn modelId="{15FD1907-4138-4616-A3AD-707EC2220E79}" type="presParOf" srcId="{EA768D6D-2FB3-41A6-9B62-A168E37375AC}" destId="{128A88A9-7D3B-4083-B815-643C63608173}" srcOrd="0" destOrd="0" presId="urn:microsoft.com/office/officeart/2005/8/layout/hierarchy1"/>
    <dgm:cxn modelId="{3A81C501-2474-4418-8537-8CA0742FD402}" type="presParOf" srcId="{128A88A9-7D3B-4083-B815-643C63608173}" destId="{D4BDB5B0-FC4F-48D4-95A3-F51E2BF44E7E}" srcOrd="0" destOrd="0" presId="urn:microsoft.com/office/officeart/2005/8/layout/hierarchy1"/>
    <dgm:cxn modelId="{F9464DD0-CD53-4A2F-B26B-CB9AB827E6E8}" type="presParOf" srcId="{128A88A9-7D3B-4083-B815-643C63608173}" destId="{B8E3D64A-D6D3-4A40-9BB7-50DE39B604C1}" srcOrd="1" destOrd="0" presId="urn:microsoft.com/office/officeart/2005/8/layout/hierarchy1"/>
    <dgm:cxn modelId="{E8519ED4-0DE9-4AF8-B4CA-49904FC52C61}" type="presParOf" srcId="{EA768D6D-2FB3-41A6-9B62-A168E37375AC}" destId="{8A8BBE89-3097-42DF-BFFB-62036257B775}" srcOrd="1" destOrd="0" presId="urn:microsoft.com/office/officeart/2005/8/layout/hierarchy1"/>
    <dgm:cxn modelId="{425A1DBB-1C80-4092-947C-25951F6A5CBB}" type="presParOf" srcId="{8A8BBE89-3097-42DF-BFFB-62036257B775}" destId="{C10F8714-7A60-401B-8386-4A90A682ACAE}" srcOrd="0" destOrd="0" presId="urn:microsoft.com/office/officeart/2005/8/layout/hierarchy1"/>
    <dgm:cxn modelId="{63CC02B0-CF73-449D-B31F-64B5700A9D72}" type="presParOf" srcId="{8A8BBE89-3097-42DF-BFFB-62036257B775}" destId="{11D99F98-7C8D-4B80-93B9-894A1A6CE902}" srcOrd="1" destOrd="0" presId="urn:microsoft.com/office/officeart/2005/8/layout/hierarchy1"/>
    <dgm:cxn modelId="{8A58905A-97DD-4436-A04A-BAB8DA0968C4}" type="presParOf" srcId="{11D99F98-7C8D-4B80-93B9-894A1A6CE902}" destId="{037FC82F-5713-4E87-8AA4-A4C581C76238}" srcOrd="0" destOrd="0" presId="urn:microsoft.com/office/officeart/2005/8/layout/hierarchy1"/>
    <dgm:cxn modelId="{64A4AF24-76E7-417A-83E9-58B836A5A815}" type="presParOf" srcId="{037FC82F-5713-4E87-8AA4-A4C581C76238}" destId="{250BC40E-4A3C-4BD5-841A-C2E400A9054E}" srcOrd="0" destOrd="0" presId="urn:microsoft.com/office/officeart/2005/8/layout/hierarchy1"/>
    <dgm:cxn modelId="{83AF77BE-146A-4D86-8F30-1065BEE6C9AB}" type="presParOf" srcId="{037FC82F-5713-4E87-8AA4-A4C581C76238}" destId="{C3690C3A-6606-40E3-B4E5-FDD36D646511}" srcOrd="1" destOrd="0" presId="urn:microsoft.com/office/officeart/2005/8/layout/hierarchy1"/>
    <dgm:cxn modelId="{07CD2B1F-8477-4E8C-B110-A573F6179901}" type="presParOf" srcId="{11D99F98-7C8D-4B80-93B9-894A1A6CE902}" destId="{B8EA7A22-EA92-4977-8979-A714FF8CB97A}" srcOrd="1" destOrd="0" presId="urn:microsoft.com/office/officeart/2005/8/layout/hierarchy1"/>
    <dgm:cxn modelId="{8153867D-604C-4A30-BC57-32941FCABC3E}" type="presParOf" srcId="{B8EA7A22-EA92-4977-8979-A714FF8CB97A}" destId="{18FDA932-896D-45C1-99FA-FB923D13A05C}" srcOrd="0" destOrd="0" presId="urn:microsoft.com/office/officeart/2005/8/layout/hierarchy1"/>
    <dgm:cxn modelId="{C973C4B8-68A9-4DAD-838D-07C601E62C2D}" type="presParOf" srcId="{B8EA7A22-EA92-4977-8979-A714FF8CB97A}" destId="{6F0BC7DE-48E9-46D2-A4C0-089CF2E2750E}" srcOrd="1" destOrd="0" presId="urn:microsoft.com/office/officeart/2005/8/layout/hierarchy1"/>
    <dgm:cxn modelId="{016A2B8D-CF07-4632-904F-34C5397F825F}" type="presParOf" srcId="{6F0BC7DE-48E9-46D2-A4C0-089CF2E2750E}" destId="{9538B9A8-BCE3-4B52-9FA6-343D732CD3DD}" srcOrd="0" destOrd="0" presId="urn:microsoft.com/office/officeart/2005/8/layout/hierarchy1"/>
    <dgm:cxn modelId="{2FCD53B4-BB12-4A90-B4CD-5CBA42D70017}" type="presParOf" srcId="{9538B9A8-BCE3-4B52-9FA6-343D732CD3DD}" destId="{3E3DED44-8B5B-40B5-925A-5E8DF2182BB2}" srcOrd="0" destOrd="0" presId="urn:microsoft.com/office/officeart/2005/8/layout/hierarchy1"/>
    <dgm:cxn modelId="{D124934F-16C9-411D-9472-D37B7C9288C9}" type="presParOf" srcId="{9538B9A8-BCE3-4B52-9FA6-343D732CD3DD}" destId="{52478970-E2D8-4624-93A6-0BBE0FFF4148}" srcOrd="1" destOrd="0" presId="urn:microsoft.com/office/officeart/2005/8/layout/hierarchy1"/>
    <dgm:cxn modelId="{1E506870-DDC8-401A-A448-FD052772409D}" type="presParOf" srcId="{6F0BC7DE-48E9-46D2-A4C0-089CF2E2750E}" destId="{1962843E-DE29-4076-81A9-D891D53B507D}" srcOrd="1" destOrd="0" presId="urn:microsoft.com/office/officeart/2005/8/layout/hierarchy1"/>
    <dgm:cxn modelId="{E86AE934-4410-4A05-8845-09709FD974FD}" type="presParOf" srcId="{B8EA7A22-EA92-4977-8979-A714FF8CB97A}" destId="{824AC363-B495-48FC-A0D1-BEE116550ACC}" srcOrd="2" destOrd="0" presId="urn:microsoft.com/office/officeart/2005/8/layout/hierarchy1"/>
    <dgm:cxn modelId="{EBDE17EE-4559-4826-975A-9F568D04965B}" type="presParOf" srcId="{B8EA7A22-EA92-4977-8979-A714FF8CB97A}" destId="{66653298-DB7E-4AEF-89AE-98403D039CE9}" srcOrd="3" destOrd="0" presId="urn:microsoft.com/office/officeart/2005/8/layout/hierarchy1"/>
    <dgm:cxn modelId="{A7FB28BD-7F17-4092-A357-63244328E98E}" type="presParOf" srcId="{66653298-DB7E-4AEF-89AE-98403D039CE9}" destId="{4AB0F5CA-68D7-4634-9F51-A5F1CAD33131}" srcOrd="0" destOrd="0" presId="urn:microsoft.com/office/officeart/2005/8/layout/hierarchy1"/>
    <dgm:cxn modelId="{36119FD1-75DF-4788-A8FF-0E7F08C49265}" type="presParOf" srcId="{4AB0F5CA-68D7-4634-9F51-A5F1CAD33131}" destId="{AB9B55F6-7AB6-4885-A7AC-89CE981502AB}" srcOrd="0" destOrd="0" presId="urn:microsoft.com/office/officeart/2005/8/layout/hierarchy1"/>
    <dgm:cxn modelId="{6BFB17DB-6689-4311-A556-74E3484FD16C}" type="presParOf" srcId="{4AB0F5CA-68D7-4634-9F51-A5F1CAD33131}" destId="{13C34C03-4124-4283-BDE6-F34811C4C529}" srcOrd="1" destOrd="0" presId="urn:microsoft.com/office/officeart/2005/8/layout/hierarchy1"/>
    <dgm:cxn modelId="{06B0A737-BF99-478F-972A-B3B6913B4676}" type="presParOf" srcId="{66653298-DB7E-4AEF-89AE-98403D039CE9}" destId="{6EE7CB98-1FDA-4E4D-A679-A76CD2C8EFA6}" srcOrd="1" destOrd="0" presId="urn:microsoft.com/office/officeart/2005/8/layout/hierarchy1"/>
    <dgm:cxn modelId="{0AC805A5-7B43-4DD5-872F-3C32D3837649}" type="presParOf" srcId="{B8EA7A22-EA92-4977-8979-A714FF8CB97A}" destId="{CF871088-B5AB-4992-B1C7-C256FF9B10D9}" srcOrd="4" destOrd="0" presId="urn:microsoft.com/office/officeart/2005/8/layout/hierarchy1"/>
    <dgm:cxn modelId="{F8A629D2-275A-4575-B245-1B827F68A283}" type="presParOf" srcId="{B8EA7A22-EA92-4977-8979-A714FF8CB97A}" destId="{121D762B-D1E5-413C-920D-54047D7FE521}" srcOrd="5" destOrd="0" presId="urn:microsoft.com/office/officeart/2005/8/layout/hierarchy1"/>
    <dgm:cxn modelId="{7ABDE20D-BC76-4E6B-9781-BAAD8BD4915E}" type="presParOf" srcId="{121D762B-D1E5-413C-920D-54047D7FE521}" destId="{4F39455D-2FFF-4A20-B8C9-BE13A2F1FCC4}" srcOrd="0" destOrd="0" presId="urn:microsoft.com/office/officeart/2005/8/layout/hierarchy1"/>
    <dgm:cxn modelId="{96220309-2AB9-42D0-B17F-22C13E5EC1A2}" type="presParOf" srcId="{4F39455D-2FFF-4A20-B8C9-BE13A2F1FCC4}" destId="{FCC1134D-4F26-4EB5-A54A-B33F0E8150C5}" srcOrd="0" destOrd="0" presId="urn:microsoft.com/office/officeart/2005/8/layout/hierarchy1"/>
    <dgm:cxn modelId="{7D4E5A9B-B636-41E4-8A0A-CB9D1F4433AE}" type="presParOf" srcId="{4F39455D-2FFF-4A20-B8C9-BE13A2F1FCC4}" destId="{41404800-1E1A-44FD-8056-A96F3985E566}" srcOrd="1" destOrd="0" presId="urn:microsoft.com/office/officeart/2005/8/layout/hierarchy1"/>
    <dgm:cxn modelId="{E4997000-A1BD-4671-9C0A-7B038CCE895A}" type="presParOf" srcId="{121D762B-D1E5-413C-920D-54047D7FE521}" destId="{9FAC1D09-08B9-48E0-B934-D58A7A9DDC24}" srcOrd="1" destOrd="0" presId="urn:microsoft.com/office/officeart/2005/8/layout/hierarchy1"/>
    <dgm:cxn modelId="{D35242C2-8E22-4386-AC71-4E832B021A0F}" type="presParOf" srcId="{8A8BBE89-3097-42DF-BFFB-62036257B775}" destId="{90D3E00F-A7F0-4662-A4FA-4151DD271D00}" srcOrd="2" destOrd="0" presId="urn:microsoft.com/office/officeart/2005/8/layout/hierarchy1"/>
    <dgm:cxn modelId="{B79C235B-7DB0-44FA-87A6-BA8264B86241}" type="presParOf" srcId="{8A8BBE89-3097-42DF-BFFB-62036257B775}" destId="{2D1ABDB2-C835-42D0-8A85-ADD82A5BA195}" srcOrd="3" destOrd="0" presId="urn:microsoft.com/office/officeart/2005/8/layout/hierarchy1"/>
    <dgm:cxn modelId="{9F583069-0695-4ADE-A417-199785D411E9}" type="presParOf" srcId="{2D1ABDB2-C835-42D0-8A85-ADD82A5BA195}" destId="{FDC81090-9B9D-4CEF-B20D-6035662AFDC5}" srcOrd="0" destOrd="0" presId="urn:microsoft.com/office/officeart/2005/8/layout/hierarchy1"/>
    <dgm:cxn modelId="{36BC5B83-07D1-40A6-92DA-D69F08C8E5D1}" type="presParOf" srcId="{FDC81090-9B9D-4CEF-B20D-6035662AFDC5}" destId="{75C1E41E-DE89-49B6-AAF5-A5DD57E44D70}" srcOrd="0" destOrd="0" presId="urn:microsoft.com/office/officeart/2005/8/layout/hierarchy1"/>
    <dgm:cxn modelId="{206D67CD-174A-435F-9610-4A762507A027}" type="presParOf" srcId="{FDC81090-9B9D-4CEF-B20D-6035662AFDC5}" destId="{18198F54-7996-4480-AC9F-7E9CF717CBBC}" srcOrd="1" destOrd="0" presId="urn:microsoft.com/office/officeart/2005/8/layout/hierarchy1"/>
    <dgm:cxn modelId="{CCF437DA-0C3F-45EE-A240-B23F0634A39A}" type="presParOf" srcId="{2D1ABDB2-C835-42D0-8A85-ADD82A5BA195}" destId="{5E334A20-1B29-4480-8C19-F295ABF063E7}" srcOrd="1" destOrd="0" presId="urn:microsoft.com/office/officeart/2005/8/layout/hierarchy1"/>
    <dgm:cxn modelId="{74952519-1BE7-4A7D-A191-BEB599AC45E9}" type="presParOf" srcId="{8A8BBE89-3097-42DF-BFFB-62036257B775}" destId="{DCDD98FB-DEFA-4DAD-B787-F507C8029529}" srcOrd="4" destOrd="0" presId="urn:microsoft.com/office/officeart/2005/8/layout/hierarchy1"/>
    <dgm:cxn modelId="{BBBF4FA7-ED2B-4877-A88B-FFADB090C215}" type="presParOf" srcId="{8A8BBE89-3097-42DF-BFFB-62036257B775}" destId="{1E194FF9-CC07-4F63-9210-AAAD6B33B22B}" srcOrd="5" destOrd="0" presId="urn:microsoft.com/office/officeart/2005/8/layout/hierarchy1"/>
    <dgm:cxn modelId="{9E4437C1-1597-44F2-9117-F07B4C90B427}" type="presParOf" srcId="{1E194FF9-CC07-4F63-9210-AAAD6B33B22B}" destId="{1225921E-411A-4422-87CA-7BA4D659B9E2}" srcOrd="0" destOrd="0" presId="urn:microsoft.com/office/officeart/2005/8/layout/hierarchy1"/>
    <dgm:cxn modelId="{EDD748AD-8957-407B-BC99-4F27491E6DCA}" type="presParOf" srcId="{1225921E-411A-4422-87CA-7BA4D659B9E2}" destId="{6DF2D398-0C74-4131-B18E-23B44ABA2F86}" srcOrd="0" destOrd="0" presId="urn:microsoft.com/office/officeart/2005/8/layout/hierarchy1"/>
    <dgm:cxn modelId="{DBFC7B5B-D343-4120-AA80-A6C4B54ECBAC}" type="presParOf" srcId="{1225921E-411A-4422-87CA-7BA4D659B9E2}" destId="{258F6BAD-C608-4328-9D78-3342AD54AFFC}" srcOrd="1" destOrd="0" presId="urn:microsoft.com/office/officeart/2005/8/layout/hierarchy1"/>
    <dgm:cxn modelId="{3DE0D199-53DB-41C2-990D-D882DA428652}" type="presParOf" srcId="{1E194FF9-CC07-4F63-9210-AAAD6B33B22B}" destId="{9639EF1E-3234-4A94-BF71-E9231BF781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DD98FB-DEFA-4DAD-B787-F507C8029529}">
      <dsp:nvSpPr>
        <dsp:cNvPr id="0" name=""/>
        <dsp:cNvSpPr/>
      </dsp:nvSpPr>
      <dsp:spPr>
        <a:xfrm>
          <a:off x="3888143" y="1164912"/>
          <a:ext cx="3258216" cy="77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28"/>
              </a:lnTo>
              <a:lnTo>
                <a:pt x="3258216" y="607228"/>
              </a:lnTo>
              <a:lnTo>
                <a:pt x="3258216" y="771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3E00F-A7F0-4662-A4FA-4151DD271D00}">
      <dsp:nvSpPr>
        <dsp:cNvPr id="0" name=""/>
        <dsp:cNvSpPr/>
      </dsp:nvSpPr>
      <dsp:spPr>
        <a:xfrm>
          <a:off x="803932" y="1164912"/>
          <a:ext cx="3084211" cy="782018"/>
        </a:xfrm>
        <a:custGeom>
          <a:avLst/>
          <a:gdLst/>
          <a:ahLst/>
          <a:cxnLst/>
          <a:rect l="0" t="0" r="0" b="0"/>
          <a:pathLst>
            <a:path>
              <a:moveTo>
                <a:pt x="3084211" y="0"/>
              </a:moveTo>
              <a:lnTo>
                <a:pt x="3084211" y="618188"/>
              </a:lnTo>
              <a:lnTo>
                <a:pt x="0" y="618188"/>
              </a:lnTo>
              <a:lnTo>
                <a:pt x="0" y="782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71088-B5AB-4992-B1C7-C256FF9B10D9}">
      <dsp:nvSpPr>
        <dsp:cNvPr id="0" name=""/>
        <dsp:cNvSpPr/>
      </dsp:nvSpPr>
      <dsp:spPr>
        <a:xfrm>
          <a:off x="4116751" y="3069916"/>
          <a:ext cx="2666995" cy="782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177"/>
              </a:lnTo>
              <a:lnTo>
                <a:pt x="2666995" y="618177"/>
              </a:lnTo>
              <a:lnTo>
                <a:pt x="2666995" y="782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AC363-B495-48FC-A0D1-BEE116550ACC}">
      <dsp:nvSpPr>
        <dsp:cNvPr id="0" name=""/>
        <dsp:cNvSpPr/>
      </dsp:nvSpPr>
      <dsp:spPr>
        <a:xfrm>
          <a:off x="3735749" y="3069916"/>
          <a:ext cx="381001" cy="802026"/>
        </a:xfrm>
        <a:custGeom>
          <a:avLst/>
          <a:gdLst/>
          <a:ahLst/>
          <a:cxnLst/>
          <a:rect l="0" t="0" r="0" b="0"/>
          <a:pathLst>
            <a:path>
              <a:moveTo>
                <a:pt x="381001" y="0"/>
              </a:moveTo>
              <a:lnTo>
                <a:pt x="381001" y="638196"/>
              </a:lnTo>
              <a:lnTo>
                <a:pt x="0" y="638196"/>
              </a:lnTo>
              <a:lnTo>
                <a:pt x="0" y="8020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DA932-896D-45C1-99FA-FB923D13A05C}">
      <dsp:nvSpPr>
        <dsp:cNvPr id="0" name=""/>
        <dsp:cNvSpPr/>
      </dsp:nvSpPr>
      <dsp:spPr>
        <a:xfrm>
          <a:off x="1373534" y="3069916"/>
          <a:ext cx="2743216" cy="782007"/>
        </a:xfrm>
        <a:custGeom>
          <a:avLst/>
          <a:gdLst/>
          <a:ahLst/>
          <a:cxnLst/>
          <a:rect l="0" t="0" r="0" b="0"/>
          <a:pathLst>
            <a:path>
              <a:moveTo>
                <a:pt x="2743216" y="0"/>
              </a:moveTo>
              <a:lnTo>
                <a:pt x="2743216" y="618177"/>
              </a:lnTo>
              <a:lnTo>
                <a:pt x="0" y="618177"/>
              </a:lnTo>
              <a:lnTo>
                <a:pt x="0" y="782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F8714-7A60-401B-8386-4A90A682ACAE}">
      <dsp:nvSpPr>
        <dsp:cNvPr id="0" name=""/>
        <dsp:cNvSpPr/>
      </dsp:nvSpPr>
      <dsp:spPr>
        <a:xfrm>
          <a:off x="3888143" y="1164912"/>
          <a:ext cx="228607" cy="782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188"/>
              </a:lnTo>
              <a:lnTo>
                <a:pt x="228607" y="618188"/>
              </a:lnTo>
              <a:lnTo>
                <a:pt x="228607" y="782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B5B0-FC4F-48D4-95A3-F51E2BF44E7E}">
      <dsp:nvSpPr>
        <dsp:cNvPr id="0" name=""/>
        <dsp:cNvSpPr/>
      </dsp:nvSpPr>
      <dsp:spPr>
        <a:xfrm>
          <a:off x="3003903" y="41927"/>
          <a:ext cx="1768479" cy="1122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3D64A-D6D3-4A40-9BB7-50DE39B604C1}">
      <dsp:nvSpPr>
        <dsp:cNvPr id="0" name=""/>
        <dsp:cNvSpPr/>
      </dsp:nvSpPr>
      <dsp:spPr>
        <a:xfrm>
          <a:off x="3200401" y="228600"/>
          <a:ext cx="1768479" cy="112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PP Compounds</a:t>
          </a:r>
          <a:endParaRPr lang="en-US" sz="2300" kern="1200" dirty="0"/>
        </a:p>
      </dsp:txBody>
      <dsp:txXfrm>
        <a:off x="3200401" y="228600"/>
        <a:ext cx="1768479" cy="1122984"/>
      </dsp:txXfrm>
    </dsp:sp>
    <dsp:sp modelId="{250BC40E-4A3C-4BD5-841A-C2E400A9054E}">
      <dsp:nvSpPr>
        <dsp:cNvPr id="0" name=""/>
        <dsp:cNvSpPr/>
      </dsp:nvSpPr>
      <dsp:spPr>
        <a:xfrm>
          <a:off x="3232511" y="1946931"/>
          <a:ext cx="1768479" cy="1122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90C3A-6606-40E3-B4E5-FDD36D646511}">
      <dsp:nvSpPr>
        <dsp:cNvPr id="0" name=""/>
        <dsp:cNvSpPr/>
      </dsp:nvSpPr>
      <dsp:spPr>
        <a:xfrm>
          <a:off x="3429009" y="2133604"/>
          <a:ext cx="1768479" cy="112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Automotive</a:t>
          </a:r>
          <a:endParaRPr lang="en-US" sz="2300" kern="1200" dirty="0"/>
        </a:p>
      </dsp:txBody>
      <dsp:txXfrm>
        <a:off x="3429009" y="2133604"/>
        <a:ext cx="1768479" cy="1122984"/>
      </dsp:txXfrm>
    </dsp:sp>
    <dsp:sp modelId="{3E3DED44-8B5B-40B5-925A-5E8DF2182BB2}">
      <dsp:nvSpPr>
        <dsp:cNvPr id="0" name=""/>
        <dsp:cNvSpPr/>
      </dsp:nvSpPr>
      <dsp:spPr>
        <a:xfrm>
          <a:off x="489294" y="3851923"/>
          <a:ext cx="1768479" cy="1122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78970-E2D8-4624-93A6-0BBE0FFF4148}">
      <dsp:nvSpPr>
        <dsp:cNvPr id="0" name=""/>
        <dsp:cNvSpPr/>
      </dsp:nvSpPr>
      <dsp:spPr>
        <a:xfrm>
          <a:off x="685792" y="4038596"/>
          <a:ext cx="1768479" cy="112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Exterior</a:t>
          </a:r>
        </a:p>
      </dsp:txBody>
      <dsp:txXfrm>
        <a:off x="685792" y="4038596"/>
        <a:ext cx="1768479" cy="1122984"/>
      </dsp:txXfrm>
    </dsp:sp>
    <dsp:sp modelId="{AB9B55F6-7AB6-4885-A7AC-89CE981502AB}">
      <dsp:nvSpPr>
        <dsp:cNvPr id="0" name=""/>
        <dsp:cNvSpPr/>
      </dsp:nvSpPr>
      <dsp:spPr>
        <a:xfrm>
          <a:off x="2851509" y="3871942"/>
          <a:ext cx="1768479" cy="1122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34C03-4124-4283-BDE6-F34811C4C529}">
      <dsp:nvSpPr>
        <dsp:cNvPr id="0" name=""/>
        <dsp:cNvSpPr/>
      </dsp:nvSpPr>
      <dsp:spPr>
        <a:xfrm>
          <a:off x="3048007" y="4058615"/>
          <a:ext cx="1768479" cy="112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Interior</a:t>
          </a:r>
          <a:endParaRPr lang="en-US" sz="2300" kern="1200" dirty="0"/>
        </a:p>
      </dsp:txBody>
      <dsp:txXfrm>
        <a:off x="3048007" y="4058615"/>
        <a:ext cx="1768479" cy="1122984"/>
      </dsp:txXfrm>
    </dsp:sp>
    <dsp:sp modelId="{FCC1134D-4F26-4EB5-A54A-B33F0E8150C5}">
      <dsp:nvSpPr>
        <dsp:cNvPr id="0" name=""/>
        <dsp:cNvSpPr/>
      </dsp:nvSpPr>
      <dsp:spPr>
        <a:xfrm>
          <a:off x="5899506" y="3851923"/>
          <a:ext cx="1768479" cy="1122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04800-1E1A-44FD-8056-A96F3985E566}">
      <dsp:nvSpPr>
        <dsp:cNvPr id="0" name=""/>
        <dsp:cNvSpPr/>
      </dsp:nvSpPr>
      <dsp:spPr>
        <a:xfrm>
          <a:off x="6096004" y="4038596"/>
          <a:ext cx="1768479" cy="112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Under The Bonnet</a:t>
          </a:r>
          <a:endParaRPr lang="en-US" sz="2300" kern="1200" dirty="0"/>
        </a:p>
      </dsp:txBody>
      <dsp:txXfrm>
        <a:off x="6096004" y="4038596"/>
        <a:ext cx="1768479" cy="1122984"/>
      </dsp:txXfrm>
    </dsp:sp>
    <dsp:sp modelId="{75C1E41E-DE89-49B6-AAF5-A5DD57E44D70}">
      <dsp:nvSpPr>
        <dsp:cNvPr id="0" name=""/>
        <dsp:cNvSpPr/>
      </dsp:nvSpPr>
      <dsp:spPr>
        <a:xfrm>
          <a:off x="32096" y="1946931"/>
          <a:ext cx="1543670" cy="1032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98F54-7996-4480-AC9F-7E9CF717CBBC}">
      <dsp:nvSpPr>
        <dsp:cNvPr id="0" name=""/>
        <dsp:cNvSpPr/>
      </dsp:nvSpPr>
      <dsp:spPr>
        <a:xfrm>
          <a:off x="228594" y="2133604"/>
          <a:ext cx="1543670" cy="1032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Appliances</a:t>
          </a:r>
          <a:endParaRPr lang="en-US" sz="2300" kern="1200" dirty="0"/>
        </a:p>
      </dsp:txBody>
      <dsp:txXfrm>
        <a:off x="228594" y="2133604"/>
        <a:ext cx="1543670" cy="1032977"/>
      </dsp:txXfrm>
    </dsp:sp>
    <dsp:sp modelId="{6DF2D398-0C74-4131-B18E-23B44ABA2F86}">
      <dsp:nvSpPr>
        <dsp:cNvPr id="0" name=""/>
        <dsp:cNvSpPr/>
      </dsp:nvSpPr>
      <dsp:spPr>
        <a:xfrm>
          <a:off x="6262119" y="1935971"/>
          <a:ext cx="1768479" cy="1122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F6BAD-C608-4328-9D78-3342AD54AFFC}">
      <dsp:nvSpPr>
        <dsp:cNvPr id="0" name=""/>
        <dsp:cNvSpPr/>
      </dsp:nvSpPr>
      <dsp:spPr>
        <a:xfrm>
          <a:off x="6458617" y="2122644"/>
          <a:ext cx="1768479" cy="112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 &amp; E’s</a:t>
          </a:r>
          <a:endParaRPr lang="en-US" sz="2300" kern="1200" dirty="0"/>
        </a:p>
      </dsp:txBody>
      <dsp:txXfrm>
        <a:off x="6458617" y="2122644"/>
        <a:ext cx="1768479" cy="1122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163068A-E62E-40BA-BA54-53A1C09F9266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6070E60-D59E-40EE-898A-81F8BA416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128C2B-A1E4-48E6-BCA4-C716DB933872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F2AC14-0651-42F2-AA9F-6E086F5F3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BA092-D4DE-4C07-B43E-6AD0141E81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D40F7-C4FA-413D-9A85-256A49607C96}" type="slidenum">
              <a:rPr lang="en-US">
                <a:ea typeface="SimSun" pitchFamily="2" charset="-122"/>
              </a:rPr>
              <a:pPr>
                <a:defRPr/>
              </a:pPr>
              <a:t>30</a:t>
            </a:fld>
            <a:endParaRPr lang="en-US">
              <a:ea typeface="SimSun" pitchFamily="2" charset="-122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5250" y="893763"/>
            <a:ext cx="4289425" cy="3217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1188"/>
            <a:ext cx="5608637" cy="41846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460A-E64C-4BD4-B97F-16404DAD99E3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64FC-6783-4683-BB97-B10F53D03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CC7F-D27A-442A-9072-33C0E35A415C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5D16-31BB-4F31-A24D-2FDD8B69D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5D9C-72C3-4F5F-A45F-360445A6B937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63A8-87AF-47F8-957C-BCDFE6A96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21EF-F206-41E5-B108-5E8FDE134B27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18E2-9A56-4357-B2B4-9556DA3C8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8BEA-C373-4622-8C7B-10C3EAC262DD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23F2-107A-4BB6-B219-D27F9D223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884C-ACFA-4F7D-80DF-98BD9B7CFE3E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D585-1F2A-4A1B-9D53-015532D9F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31BD-8287-4579-8B53-A2AFA245D7AC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9E60-A39A-4831-9F15-85F3006A3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1447-A8F9-4080-8E8D-695BD5C005E5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3B80-23CC-432D-B14B-9DBEDDA7F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E908-778D-4945-AE50-1D097EF6CD96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063E-B081-48D0-B826-7A081B929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15C6-E853-483E-9FD8-4EB0C09115D8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26D2-1BC7-48F9-88C4-BD7193F0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FEE8-4037-45D5-BD57-4DDE935DA67D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128B-4788-4EB6-85EC-F7187C71F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1D4A2-E828-496D-AD8C-FFBEFFB8AB53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C7AB3-D2ED-4709-9C67-9371A2DE2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3" descr="Picture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74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7"/>
          <p:cNvSpPr>
            <a:spLocks noGrp="1"/>
          </p:cNvSpPr>
          <p:nvPr>
            <p:ph type="subTitle" idx="1"/>
          </p:nvPr>
        </p:nvSpPr>
        <p:spPr>
          <a:xfrm>
            <a:off x="304800" y="5257800"/>
            <a:ext cx="8686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POLYSTYRENE INTO VARIOUS COMPOUNDS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457200" y="1219200"/>
            <a:ext cx="8229600" cy="3962400"/>
          </a:xfrm>
          <a:prstGeom prst="rect">
            <a:avLst/>
          </a:prstGeom>
          <a:blipFill dpi="0" rotWithShape="1">
            <a:blip r:embed="rId3" cstate="print">
              <a:lum bright="2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dirty="0">
                <a:latin typeface="Arial" pitchFamily="34" charset="0"/>
                <a:cs typeface="+mn-cs"/>
              </a:rPr>
              <a:t>SUPREME  PETROCHEM  LTD</a:t>
            </a:r>
            <a:endParaRPr lang="en-US" sz="3600" b="1" dirty="0">
              <a:solidFill>
                <a:srgbClr val="C0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advTm="6047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28600" y="2895600"/>
            <a:ext cx="2011188" cy="1005594"/>
            <a:chOff x="4616" y="2499223"/>
            <a:chExt cx="2011188" cy="1005594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4616" y="2499223"/>
              <a:ext cx="2011188" cy="10055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4069" y="2528676"/>
              <a:ext cx="1952282" cy="946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Application </a:t>
              </a:r>
            </a:p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of PS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589436" y="1558446"/>
            <a:ext cx="96978" cy="1939574"/>
            <a:chOff x="2369553" y="1149798"/>
            <a:chExt cx="96978" cy="1939574"/>
          </a:xfrm>
          <a:scene3d>
            <a:camera prst="orthographicFront"/>
            <a:lightRig rig="flat" dir="t"/>
          </a:scene3d>
        </p:grpSpPr>
        <p:sp>
          <p:nvSpPr>
            <p:cNvPr id="29" name="Straight Connector 3"/>
            <p:cNvSpPr/>
            <p:nvPr/>
          </p:nvSpPr>
          <p:spPr>
            <a:xfrm rot="17670286">
              <a:off x="1448255" y="2104358"/>
              <a:ext cx="1939574" cy="304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227"/>
                  </a:moveTo>
                  <a:lnTo>
                    <a:pt x="1939574" y="15227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4"/>
            <p:cNvSpPr/>
            <p:nvPr/>
          </p:nvSpPr>
          <p:spPr>
            <a:xfrm rot="17670286">
              <a:off x="2369553" y="2071095"/>
              <a:ext cx="96978" cy="969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" dirty="0"/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3040163" y="1143000"/>
            <a:ext cx="2011188" cy="990600"/>
            <a:chOff x="2820280" y="734352"/>
            <a:chExt cx="2011188" cy="990600"/>
          </a:xfrm>
          <a:scene3d>
            <a:camera prst="orthographicFront"/>
            <a:lightRig rig="flat" dir="t"/>
          </a:scene3d>
        </p:grpSpPr>
        <p:sp>
          <p:nvSpPr>
            <p:cNvPr id="27" name="Rounded Rectangle 26"/>
            <p:cNvSpPr/>
            <p:nvPr/>
          </p:nvSpPr>
          <p:spPr>
            <a:xfrm>
              <a:off x="2820280" y="734352"/>
              <a:ext cx="2011188" cy="990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6"/>
            <p:cNvSpPr/>
            <p:nvPr/>
          </p:nvSpPr>
          <p:spPr>
            <a:xfrm>
              <a:off x="2849733" y="763805"/>
              <a:ext cx="1952282" cy="946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2151232" y="3112335"/>
            <a:ext cx="973386" cy="48669"/>
            <a:chOff x="1931349" y="2703687"/>
            <a:chExt cx="973386" cy="48669"/>
          </a:xfrm>
          <a:scene3d>
            <a:camera prst="orthographicFront"/>
            <a:lightRig rig="flat" dir="t"/>
          </a:scene3d>
        </p:grpSpPr>
        <p:sp>
          <p:nvSpPr>
            <p:cNvPr id="25" name="Straight Connector 7"/>
            <p:cNvSpPr/>
            <p:nvPr/>
          </p:nvSpPr>
          <p:spPr>
            <a:xfrm rot="19544275">
              <a:off x="1931349" y="2712795"/>
              <a:ext cx="973386" cy="304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227"/>
                  </a:moveTo>
                  <a:lnTo>
                    <a:pt x="973386" y="15227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8"/>
            <p:cNvSpPr/>
            <p:nvPr/>
          </p:nvSpPr>
          <p:spPr>
            <a:xfrm rot="19544275">
              <a:off x="2393708" y="2703687"/>
              <a:ext cx="48669" cy="48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 dirty="0"/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3040163" y="2359875"/>
            <a:ext cx="2011188" cy="1005594"/>
            <a:chOff x="2820280" y="1951227"/>
            <a:chExt cx="2011188" cy="1005594"/>
          </a:xfrm>
          <a:scene3d>
            <a:camera prst="orthographicFront"/>
            <a:lightRig rig="flat" dir="t"/>
          </a:scene3d>
        </p:grpSpPr>
        <p:sp>
          <p:nvSpPr>
            <p:cNvPr id="23" name="Rounded Rectangle 22"/>
            <p:cNvSpPr/>
            <p:nvPr/>
          </p:nvSpPr>
          <p:spPr>
            <a:xfrm>
              <a:off x="2820280" y="1951227"/>
              <a:ext cx="2011188" cy="10055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2849733" y="1980680"/>
              <a:ext cx="1952282" cy="946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GPPS</a:t>
              </a: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2133600" y="3689671"/>
            <a:ext cx="1008651" cy="50432"/>
            <a:chOff x="1913717" y="3281023"/>
            <a:chExt cx="1008651" cy="50432"/>
          </a:xfrm>
          <a:scene3d>
            <a:camera prst="orthographicFront"/>
            <a:lightRig rig="flat" dir="t"/>
          </a:scene3d>
        </p:grpSpPr>
        <p:sp>
          <p:nvSpPr>
            <p:cNvPr id="21" name="Straight Connector 11"/>
            <p:cNvSpPr/>
            <p:nvPr/>
          </p:nvSpPr>
          <p:spPr>
            <a:xfrm rot="2226047">
              <a:off x="1913717" y="3291012"/>
              <a:ext cx="1008651" cy="304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227"/>
                  </a:moveTo>
                  <a:lnTo>
                    <a:pt x="1008651" y="15227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12"/>
            <p:cNvSpPr/>
            <p:nvPr/>
          </p:nvSpPr>
          <p:spPr>
            <a:xfrm rot="2226047">
              <a:off x="2392826" y="3281023"/>
              <a:ext cx="50432" cy="504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 dirty="0"/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3040163" y="3516308"/>
            <a:ext cx="2011188" cy="1005594"/>
            <a:chOff x="2820280" y="3107660"/>
            <a:chExt cx="2011188" cy="1005594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2820280" y="3107660"/>
              <a:ext cx="2011188" cy="10055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4"/>
            <p:cNvSpPr/>
            <p:nvPr/>
          </p:nvSpPr>
          <p:spPr>
            <a:xfrm>
              <a:off x="2849733" y="3137113"/>
              <a:ext cx="1952282" cy="946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EPS</a:t>
              </a:r>
            </a:p>
          </p:txBody>
        </p:sp>
      </p:grpSp>
      <p:grpSp>
        <p:nvGrpSpPr>
          <p:cNvPr id="11" name="Group 12"/>
          <p:cNvGrpSpPr/>
          <p:nvPr/>
        </p:nvGrpSpPr>
        <p:grpSpPr>
          <a:xfrm>
            <a:off x="2589436" y="3323317"/>
            <a:ext cx="96978" cy="1939574"/>
            <a:chOff x="2369553" y="2914669"/>
            <a:chExt cx="96978" cy="1939574"/>
          </a:xfrm>
          <a:scene3d>
            <a:camera prst="orthographicFront"/>
            <a:lightRig rig="flat" dir="t"/>
          </a:scene3d>
        </p:grpSpPr>
        <p:sp>
          <p:nvSpPr>
            <p:cNvPr id="17" name="Straight Connector 15"/>
            <p:cNvSpPr/>
            <p:nvPr/>
          </p:nvSpPr>
          <p:spPr>
            <a:xfrm rot="3929714">
              <a:off x="1448255" y="3869229"/>
              <a:ext cx="1939574" cy="304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227"/>
                  </a:moveTo>
                  <a:lnTo>
                    <a:pt x="1939574" y="15227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6"/>
            <p:cNvSpPr/>
            <p:nvPr/>
          </p:nvSpPr>
          <p:spPr>
            <a:xfrm rot="3929714">
              <a:off x="2369553" y="3835966"/>
              <a:ext cx="96978" cy="969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"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3040163" y="4672742"/>
            <a:ext cx="2011188" cy="1005594"/>
            <a:chOff x="2820280" y="4264094"/>
            <a:chExt cx="2011188" cy="1005594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2820280" y="4264094"/>
              <a:ext cx="2011188" cy="10055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8"/>
            <p:cNvSpPr/>
            <p:nvPr/>
          </p:nvSpPr>
          <p:spPr>
            <a:xfrm>
              <a:off x="2849733" y="4293547"/>
              <a:ext cx="1952282" cy="946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795" tIns="10795" rIns="10795" bIns="10795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XPS</a:t>
              </a: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5029200" y="1600200"/>
            <a:ext cx="803689" cy="40184"/>
            <a:chOff x="4830487" y="641099"/>
            <a:chExt cx="803689" cy="40184"/>
          </a:xfrm>
          <a:scene3d>
            <a:camera prst="orthographicFront"/>
            <a:lightRig rig="flat" dir="t"/>
          </a:scene3d>
        </p:grpSpPr>
        <p:sp>
          <p:nvSpPr>
            <p:cNvPr id="47" name="Straight Connector 3"/>
            <p:cNvSpPr/>
            <p:nvPr/>
          </p:nvSpPr>
          <p:spPr>
            <a:xfrm>
              <a:off x="4830487" y="645979"/>
              <a:ext cx="803689" cy="304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212"/>
                  </a:moveTo>
                  <a:lnTo>
                    <a:pt x="803689" y="15212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Straight Connector 4"/>
            <p:cNvSpPr/>
            <p:nvPr/>
          </p:nvSpPr>
          <p:spPr>
            <a:xfrm>
              <a:off x="5212240" y="641099"/>
              <a:ext cx="40184" cy="40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 dirty="0"/>
            </a:p>
          </p:txBody>
        </p:sp>
      </p:grpSp>
      <p:grpSp>
        <p:nvGrpSpPr>
          <p:cNvPr id="14" name="Group 31"/>
          <p:cNvGrpSpPr/>
          <p:nvPr/>
        </p:nvGrpSpPr>
        <p:grpSpPr>
          <a:xfrm>
            <a:off x="5791200" y="990600"/>
            <a:ext cx="2209800" cy="1235404"/>
            <a:chOff x="5557977" y="-53897"/>
            <a:chExt cx="2209800" cy="1382386"/>
          </a:xfrm>
          <a:scene3d>
            <a:camera prst="orthographicFront"/>
            <a:lightRig rig="flat" dir="t"/>
          </a:scene3d>
        </p:grpSpPr>
        <p:sp>
          <p:nvSpPr>
            <p:cNvPr id="45" name="Rounded Rectangle 44"/>
            <p:cNvSpPr/>
            <p:nvPr/>
          </p:nvSpPr>
          <p:spPr>
            <a:xfrm>
              <a:off x="5557977" y="-53897"/>
              <a:ext cx="2209800" cy="127777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6"/>
            <p:cNvSpPr/>
            <p:nvPr/>
          </p:nvSpPr>
          <p:spPr>
            <a:xfrm>
              <a:off x="5786577" y="116635"/>
              <a:ext cx="1943302" cy="12118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Refrigerator</a:t>
              </a:r>
            </a:p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Television, A/C</a:t>
              </a:r>
            </a:p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Water Purifier</a:t>
              </a:r>
            </a:p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Food Service Ware </a:t>
              </a:r>
            </a:p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  <a:defRPr/>
              </a:pPr>
              <a:endPara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5029200" y="2901282"/>
            <a:ext cx="803689" cy="40184"/>
            <a:chOff x="4830487" y="1856785"/>
            <a:chExt cx="803689" cy="40184"/>
          </a:xfrm>
          <a:scene3d>
            <a:camera prst="orthographicFront"/>
            <a:lightRig rig="flat" dir="t"/>
          </a:scene3d>
        </p:grpSpPr>
        <p:sp>
          <p:nvSpPr>
            <p:cNvPr id="43" name="Straight Connector 7"/>
            <p:cNvSpPr/>
            <p:nvPr/>
          </p:nvSpPr>
          <p:spPr>
            <a:xfrm>
              <a:off x="4830487" y="1861665"/>
              <a:ext cx="803689" cy="304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212"/>
                  </a:moveTo>
                  <a:lnTo>
                    <a:pt x="803689" y="15212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Straight Connector 8"/>
            <p:cNvSpPr/>
            <p:nvPr/>
          </p:nvSpPr>
          <p:spPr>
            <a:xfrm>
              <a:off x="5212240" y="1856785"/>
              <a:ext cx="40184" cy="40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 dirty="0"/>
            </a:p>
          </p:txBody>
        </p:sp>
      </p:grpSp>
      <p:grpSp>
        <p:nvGrpSpPr>
          <p:cNvPr id="32" name="Group 33"/>
          <p:cNvGrpSpPr/>
          <p:nvPr/>
        </p:nvGrpSpPr>
        <p:grpSpPr>
          <a:xfrm>
            <a:off x="5848350" y="2322512"/>
            <a:ext cx="2244310" cy="1137681"/>
            <a:chOff x="5557977" y="1317703"/>
            <a:chExt cx="2244310" cy="1137680"/>
          </a:xfrm>
          <a:scene3d>
            <a:camera prst="orthographicFront"/>
            <a:lightRig rig="flat" dir="t"/>
          </a:scene3d>
        </p:grpSpPr>
        <p:sp>
          <p:nvSpPr>
            <p:cNvPr id="41" name="Rounded Rectangle 40"/>
            <p:cNvSpPr/>
            <p:nvPr/>
          </p:nvSpPr>
          <p:spPr>
            <a:xfrm>
              <a:off x="5557977" y="1317703"/>
              <a:ext cx="2244310" cy="113768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600" b="1" dirty="0"/>
                <a:t>Packaging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b="1" dirty="0"/>
                <a:t>Stationery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b="1" dirty="0"/>
                <a:t>Water Purifier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b="1" dirty="0"/>
                <a:t>House ware</a:t>
              </a:r>
            </a:p>
            <a:p>
              <a:pPr>
                <a:defRPr/>
              </a:pPr>
              <a:r>
                <a:rPr lang="en-US" dirty="0"/>
                <a:t> </a:t>
              </a: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42" name="Rounded Rectangle 10"/>
            <p:cNvSpPr/>
            <p:nvPr/>
          </p:nvSpPr>
          <p:spPr>
            <a:xfrm>
              <a:off x="5663601" y="1403995"/>
              <a:ext cx="1950376" cy="9457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795" tIns="10795" rIns="10795" bIns="10795" spcCol="1270" anchor="ctr"/>
            <a:lstStyle/>
            <a:p>
              <a:pPr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oup 34"/>
          <p:cNvGrpSpPr/>
          <p:nvPr/>
        </p:nvGrpSpPr>
        <p:grpSpPr>
          <a:xfrm>
            <a:off x="5029200" y="4056586"/>
            <a:ext cx="803689" cy="40184"/>
            <a:chOff x="4830487" y="3012089"/>
            <a:chExt cx="803689" cy="40184"/>
          </a:xfrm>
          <a:scene3d>
            <a:camera prst="orthographicFront"/>
            <a:lightRig rig="flat" dir="t"/>
          </a:scene3d>
        </p:grpSpPr>
        <p:sp>
          <p:nvSpPr>
            <p:cNvPr id="39" name="Straight Connector 11"/>
            <p:cNvSpPr/>
            <p:nvPr/>
          </p:nvSpPr>
          <p:spPr>
            <a:xfrm>
              <a:off x="4830487" y="3016970"/>
              <a:ext cx="803689" cy="304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212"/>
                  </a:moveTo>
                  <a:lnTo>
                    <a:pt x="803689" y="15212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Straight Connector 12"/>
            <p:cNvSpPr/>
            <p:nvPr/>
          </p:nvSpPr>
          <p:spPr>
            <a:xfrm>
              <a:off x="5212240" y="3012089"/>
              <a:ext cx="40184" cy="40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 dirty="0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867400" y="3505200"/>
            <a:ext cx="2209800" cy="11430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b="1" dirty="0"/>
              <a:t>Food Packaging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/>
              <a:t>Building Construction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/>
              <a:t>Block </a:t>
            </a:r>
            <a:r>
              <a:rPr lang="en-US" sz="1600" b="1" dirty="0" err="1"/>
              <a:t>Moulding</a:t>
            </a:r>
            <a:r>
              <a:rPr lang="en-US" sz="1600" dirty="0"/>
              <a:t> </a:t>
            </a:r>
          </a:p>
        </p:txBody>
      </p:sp>
      <p:grpSp>
        <p:nvGrpSpPr>
          <p:cNvPr id="35" name="Group 48"/>
          <p:cNvGrpSpPr/>
          <p:nvPr/>
        </p:nvGrpSpPr>
        <p:grpSpPr>
          <a:xfrm>
            <a:off x="5877066" y="4724400"/>
            <a:ext cx="2242997" cy="1143000"/>
            <a:chOff x="5524055" y="2478916"/>
            <a:chExt cx="1942661" cy="985766"/>
          </a:xfrm>
          <a:scene3d>
            <a:camera prst="orthographicFront"/>
            <a:lightRig rig="flat" dir="t"/>
          </a:scene3d>
        </p:grpSpPr>
        <p:sp>
          <p:nvSpPr>
            <p:cNvPr id="50" name="Rounded Rectangle 49"/>
            <p:cNvSpPr/>
            <p:nvPr/>
          </p:nvSpPr>
          <p:spPr>
            <a:xfrm>
              <a:off x="5524055" y="2478916"/>
              <a:ext cx="1905536" cy="98576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600" b="1" dirty="0"/>
                <a:t>Green Building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b="1" dirty="0"/>
                <a:t> Cold Storage</a:t>
              </a:r>
            </a:p>
            <a:p>
              <a:pPr>
                <a:defRPr/>
              </a:pPr>
              <a:endParaRPr lang="en-US" sz="1600" b="1" dirty="0"/>
            </a:p>
          </p:txBody>
        </p:sp>
        <p:sp>
          <p:nvSpPr>
            <p:cNvPr id="51" name="Rounded Rectangle 4"/>
            <p:cNvSpPr/>
            <p:nvPr/>
          </p:nvSpPr>
          <p:spPr>
            <a:xfrm>
              <a:off x="5552927" y="2507788"/>
              <a:ext cx="1913789" cy="928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795" tIns="10795" rIns="10795" bIns="10795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5029200" y="5176838"/>
            <a:ext cx="838200" cy="476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3581400" y="1371600"/>
            <a:ext cx="9493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HIPS </a:t>
            </a:r>
          </a:p>
        </p:txBody>
      </p:sp>
      <p:sp>
        <p:nvSpPr>
          <p:cNvPr id="28693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SPL: Polystyrene </a:t>
            </a:r>
          </a:p>
        </p:txBody>
      </p:sp>
    </p:spTree>
    <p:custDataLst>
      <p:tags r:id="rId1"/>
    </p:custDataLst>
  </p:cSld>
  <p:clrMapOvr>
    <a:masterClrMapping/>
  </p:clrMapOvr>
  <p:transition advTm="19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28600" y="1371600"/>
            <a:ext cx="80772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spcAft>
                <a:spcPct val="15000"/>
              </a:spcAft>
              <a:buClr>
                <a:srgbClr val="000000"/>
              </a:buClr>
              <a:buSzPct val="55000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SPS Product Portfolio</a:t>
            </a:r>
            <a:endParaRPr lang="en-US" sz="2800" b="1" dirty="0">
              <a:latin typeface="+mn-lt"/>
              <a:cs typeface="+mn-cs"/>
            </a:endParaRPr>
          </a:p>
          <a:p>
            <a:pPr lvl="1">
              <a:lnSpc>
                <a:spcPct val="150000"/>
              </a:lnSpc>
              <a:spcAft>
                <a:spcPct val="15000"/>
              </a:spcAft>
              <a:buClr>
                <a:srgbClr val="175191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175191"/>
                </a:solidFill>
                <a:latin typeface="+mn-lt"/>
                <a:cs typeface="+mn-cs"/>
              </a:rPr>
              <a:t>Pre </a:t>
            </a:r>
            <a:r>
              <a:rPr lang="en-US" sz="2400" b="1" dirty="0" err="1">
                <a:solidFill>
                  <a:srgbClr val="175191"/>
                </a:solidFill>
                <a:latin typeface="+mn-lt"/>
                <a:cs typeface="+mn-cs"/>
              </a:rPr>
              <a:t>Coloured</a:t>
            </a:r>
            <a:r>
              <a:rPr lang="en-US" sz="2400" b="1" dirty="0">
                <a:solidFill>
                  <a:srgbClr val="175191"/>
                </a:solidFill>
                <a:latin typeface="+mn-lt"/>
                <a:cs typeface="+mn-cs"/>
              </a:rPr>
              <a:t> Polystyrene</a:t>
            </a:r>
          </a:p>
          <a:p>
            <a:pPr lvl="1">
              <a:lnSpc>
                <a:spcPct val="150000"/>
              </a:lnSpc>
              <a:spcAft>
                <a:spcPct val="15000"/>
              </a:spcAft>
              <a:buClr>
                <a:srgbClr val="175191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175191"/>
                </a:solidFill>
                <a:latin typeface="+mn-lt"/>
                <a:cs typeface="+mn-cs"/>
              </a:rPr>
              <a:t>Flame Retardant Polystyrene</a:t>
            </a:r>
          </a:p>
          <a:p>
            <a:pPr lvl="1">
              <a:lnSpc>
                <a:spcPct val="150000"/>
              </a:lnSpc>
              <a:spcAft>
                <a:spcPct val="15000"/>
              </a:spcAft>
              <a:buClr>
                <a:srgbClr val="175191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175191"/>
                </a:solidFill>
                <a:latin typeface="+mn-lt"/>
                <a:cs typeface="+mn-cs"/>
              </a:rPr>
              <a:t>Toughened Polystyrene</a:t>
            </a:r>
          </a:p>
          <a:p>
            <a:pPr lvl="1">
              <a:lnSpc>
                <a:spcPct val="150000"/>
              </a:lnSpc>
              <a:spcAft>
                <a:spcPct val="15000"/>
              </a:spcAft>
              <a:buClr>
                <a:srgbClr val="175191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175191"/>
                </a:solidFill>
                <a:latin typeface="+mn-lt"/>
                <a:cs typeface="+mn-cs"/>
              </a:rPr>
              <a:t>Masterbatches</a:t>
            </a:r>
          </a:p>
          <a:p>
            <a:pPr lvl="1">
              <a:lnSpc>
                <a:spcPct val="150000"/>
              </a:lnSpc>
              <a:spcAft>
                <a:spcPct val="15000"/>
              </a:spcAft>
              <a:buClr>
                <a:srgbClr val="175191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dirty="0" err="1">
                <a:solidFill>
                  <a:srgbClr val="175191"/>
                </a:solidFill>
                <a:latin typeface="+mn-lt"/>
                <a:cs typeface="+mn-cs"/>
              </a:rPr>
              <a:t>Polyolefinic</a:t>
            </a:r>
            <a:r>
              <a:rPr lang="en-US" sz="2400" b="1" dirty="0">
                <a:solidFill>
                  <a:srgbClr val="175191"/>
                </a:solidFill>
                <a:latin typeface="+mn-lt"/>
                <a:cs typeface="+mn-cs"/>
              </a:rPr>
              <a:t> Compounds</a:t>
            </a:r>
          </a:p>
        </p:txBody>
      </p:sp>
      <p:sp>
        <p:nvSpPr>
          <p:cNvPr id="29698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SPL:  Specialty Polymers (SPS)</a:t>
            </a: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IN" sz="2400" b="1" smtClean="0">
                <a:solidFill>
                  <a:srgbClr val="C00000"/>
                </a:solidFill>
              </a:rPr>
              <a:t>Pre Coloured Polystyrene</a:t>
            </a:r>
            <a:r>
              <a:rPr lang="en-IN" sz="2000" b="1" smtClean="0">
                <a:solidFill>
                  <a:schemeClr val="tx2"/>
                </a:solidFill>
              </a:rPr>
              <a:t> </a:t>
            </a:r>
          </a:p>
          <a:p>
            <a:pPr eaLnBrk="1" hangingPunct="1">
              <a:buFont typeface="Arial" charset="0"/>
              <a:buNone/>
            </a:pPr>
            <a:endParaRPr lang="en-US" sz="2000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IN" sz="1800" b="1" smtClean="0">
                <a:solidFill>
                  <a:srgbClr val="175191"/>
                </a:solidFill>
                <a:cs typeface="Arial" charset="0"/>
              </a:rPr>
              <a:t>Pre Coloured High Gloss HIPS for Washing machines, AC, Refrigerators, Water Purifiers and other appliances</a:t>
            </a:r>
            <a:endParaRPr lang="en-US" sz="1800" b="1" smtClean="0">
              <a:solidFill>
                <a:srgbClr val="175191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IN" sz="1800" b="1" smtClean="0">
                <a:solidFill>
                  <a:srgbClr val="175191"/>
                </a:solidFill>
                <a:cs typeface="Arial" charset="0"/>
              </a:rPr>
              <a:t>Pre Coloured HIPS for Printer parts, High end Toys, Medical Diagnostic kits etc</a:t>
            </a:r>
            <a:endParaRPr lang="en-US" sz="1800" b="1" smtClean="0">
              <a:solidFill>
                <a:srgbClr val="175191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IN" sz="1800" b="1" smtClean="0">
                <a:solidFill>
                  <a:srgbClr val="175191"/>
                </a:solidFill>
                <a:cs typeface="Arial" charset="0"/>
              </a:rPr>
              <a:t>Pre Coloured ESCR HIPS for Refrigerator liners</a:t>
            </a:r>
            <a:endParaRPr lang="en-US" sz="1800" b="1" smtClean="0">
              <a:solidFill>
                <a:srgbClr val="175191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IN" sz="1800" b="1" smtClean="0">
                <a:solidFill>
                  <a:srgbClr val="175191"/>
                </a:solidFill>
                <a:cs typeface="Arial" charset="0"/>
              </a:rPr>
              <a:t>Wide range of colours complying with ROHS, regulations for Food, Cosmetics, Toys etc</a:t>
            </a:r>
            <a:endParaRPr lang="en-US" sz="1800" b="1" smtClean="0">
              <a:solidFill>
                <a:srgbClr val="175191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IN" sz="1800" b="1" smtClean="0">
                <a:solidFill>
                  <a:srgbClr val="175191"/>
                </a:solidFill>
                <a:cs typeface="Arial" charset="0"/>
              </a:rPr>
              <a:t>Both UV stabilised and non UV grades available</a:t>
            </a:r>
            <a:endParaRPr lang="en-US" sz="1800" b="1" smtClean="0">
              <a:solidFill>
                <a:srgbClr val="175191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IN" sz="1800" b="1" smtClean="0">
                <a:solidFill>
                  <a:srgbClr val="175191"/>
                </a:solidFill>
                <a:cs typeface="Arial" charset="0"/>
              </a:rPr>
              <a:t>Very strong presence with globally renowned manufacturers of Appliances</a:t>
            </a:r>
          </a:p>
          <a:p>
            <a:pPr eaLnBrk="1" hangingPunct="1">
              <a:buFont typeface="Wingdings" pitchFamily="2" charset="2"/>
              <a:buChar char="Ø"/>
            </a:pPr>
            <a:endParaRPr lang="en-IN" sz="1800" b="1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1800" b="1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1800" smtClean="0"/>
          </a:p>
        </p:txBody>
      </p:sp>
      <p:pic>
        <p:nvPicPr>
          <p:cNvPr id="30722" name="Picture 2" descr="C:\Users\chittal\Saved Games\Desktop\Pictures\Sw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800600"/>
            <a:ext cx="121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C:\Users\chittal\Saved Games\Desktop\Pictures\img_23531_split_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800600"/>
            <a:ext cx="2927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C:\Users\chittal\Saved Games\Desktop\Pictures\FRIGIDAIRE-FGTD18V5C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752975"/>
            <a:ext cx="1752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00600"/>
            <a:ext cx="27130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SPL:  Specialty Polymers (SPS)</a:t>
            </a:r>
          </a:p>
        </p:txBody>
      </p:sp>
    </p:spTree>
    <p:custDataLst>
      <p:tags r:id="rId1"/>
    </p:custDataLst>
  </p:cSld>
  <p:clrMapOvr>
    <a:masterClrMapping/>
  </p:clrMapOvr>
  <p:transition advTm="19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p"/>
      <p:bldP spid="307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IN" sz="2400" b="1" smtClean="0">
                <a:solidFill>
                  <a:srgbClr val="C00000"/>
                </a:solidFill>
              </a:rPr>
              <a:t>Flame Retardant Polystyrene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solidFill>
                <a:srgbClr val="006699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IN" sz="1800" b="1" smtClean="0">
                <a:solidFill>
                  <a:schemeClr val="tx2"/>
                </a:solidFill>
              </a:rPr>
              <a:t>Suitable for applications where fire resistance and safety are of concern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IN" sz="1800" b="1" smtClean="0">
                <a:solidFill>
                  <a:schemeClr val="tx2"/>
                </a:solidFill>
              </a:rPr>
              <a:t>Range of UL 94 approved, ROHS &amp; REACH compliant  V 0 &amp; V 2 grades in natural and pre coloured shades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IN" sz="1800" b="1" smtClean="0">
                <a:solidFill>
                  <a:schemeClr val="tx2"/>
                </a:solidFill>
              </a:rPr>
              <a:t>Recommended for TV back covers, Electrical appliances, Business machines, Electrical distribution boxes etc.</a:t>
            </a:r>
            <a:endParaRPr lang="en-US" sz="1800" b="1" smtClean="0">
              <a:solidFill>
                <a:schemeClr val="tx2"/>
              </a:solidFill>
            </a:endParaRPr>
          </a:p>
          <a:p>
            <a:pPr eaLnBrk="1" hangingPunct="1"/>
            <a:endParaRPr lang="en-US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648200"/>
            <a:ext cx="30527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3352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75" y="4648200"/>
            <a:ext cx="1946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SPL:  Specialty Polymers (SPS)</a:t>
            </a:r>
          </a:p>
        </p:txBody>
      </p:sp>
    </p:spTree>
    <p:custDataLst>
      <p:tags r:id="rId1"/>
    </p:custDataLst>
  </p:cSld>
  <p:clrMapOvr>
    <a:masterClrMapping/>
  </p:clrMapOvr>
  <p:transition advTm="15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p"/>
      <p:bldP spid="317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1355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IN" sz="2400" b="1" smtClean="0">
                <a:solidFill>
                  <a:srgbClr val="C00000"/>
                </a:solidFill>
              </a:rPr>
              <a:t>Toughened Polystyrene</a:t>
            </a:r>
          </a:p>
          <a:p>
            <a:pPr>
              <a:buFont typeface="Wingdings" pitchFamily="2" charset="2"/>
              <a:buNone/>
            </a:pPr>
            <a:endParaRPr lang="en-IN" sz="2400" b="1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r>
              <a:rPr lang="en-US" sz="2000" b="1" smtClean="0">
                <a:solidFill>
                  <a:srgbClr val="175191"/>
                </a:solidFill>
              </a:rPr>
              <a:t>      SPL’s Toughened Polystyrene grades offer high clarity with improved flexibility making them suitable for;</a:t>
            </a:r>
          </a:p>
          <a:p>
            <a:pPr lvl="1"/>
            <a:r>
              <a:rPr lang="en-US" sz="2000" b="1" smtClean="0">
                <a:solidFill>
                  <a:srgbClr val="175191"/>
                </a:solidFill>
              </a:rPr>
              <a:t>Hangers</a:t>
            </a:r>
          </a:p>
          <a:p>
            <a:pPr lvl="1"/>
            <a:r>
              <a:rPr lang="en-US" sz="2000" b="1" smtClean="0">
                <a:solidFill>
                  <a:srgbClr val="175191"/>
                </a:solidFill>
              </a:rPr>
              <a:t>Food   service ware</a:t>
            </a:r>
          </a:p>
          <a:p>
            <a:pPr lvl="1"/>
            <a:r>
              <a:rPr lang="en-US" sz="2000" b="1" smtClean="0">
                <a:solidFill>
                  <a:srgbClr val="175191"/>
                </a:solidFill>
              </a:rPr>
              <a:t>Toys</a:t>
            </a:r>
          </a:p>
          <a:p>
            <a:pPr lvl="1"/>
            <a:r>
              <a:rPr lang="en-US" sz="2000" b="1" smtClean="0">
                <a:solidFill>
                  <a:srgbClr val="175191"/>
                </a:solidFill>
              </a:rPr>
              <a:t>Medical devices</a:t>
            </a:r>
          </a:p>
          <a:p>
            <a:pPr lvl="1"/>
            <a:endParaRPr lang="en-IN" sz="1800" b="1" smtClean="0">
              <a:solidFill>
                <a:srgbClr val="175191"/>
              </a:solidFill>
            </a:endParaRP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971800"/>
            <a:ext cx="2179638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92700"/>
            <a:ext cx="9144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SPL:  Specialty Polymers (SPS)</a:t>
            </a:r>
          </a:p>
        </p:txBody>
      </p:sp>
    </p:spTree>
    <p:custDataLst>
      <p:tags r:id="rId1"/>
    </p:custDataLst>
  </p:cSld>
  <p:clrMapOvr>
    <a:masterClrMapping/>
  </p:clrMapOvr>
  <p:transition advTm="13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IN" sz="2400" b="1" smtClean="0">
                <a:solidFill>
                  <a:srgbClr val="C00000"/>
                </a:solidFill>
              </a:rPr>
              <a:t>Masterbatches</a:t>
            </a:r>
          </a:p>
          <a:p>
            <a:pPr>
              <a:buFont typeface="Wingdings" pitchFamily="2" charset="2"/>
              <a:buChar char="Ø"/>
            </a:pPr>
            <a:endParaRPr lang="en-IN" sz="2000" b="1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000" b="1" smtClean="0">
                <a:solidFill>
                  <a:schemeClr val="tx2"/>
                </a:solidFill>
              </a:rPr>
              <a:t>Technology Partner : Ultrabatch s. r. l, Italy</a:t>
            </a:r>
          </a:p>
          <a:p>
            <a:pPr>
              <a:buFont typeface="Wingdings" pitchFamily="2" charset="2"/>
              <a:buNone/>
            </a:pPr>
            <a:endParaRPr lang="en-US" sz="2000" b="1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000" b="1" smtClean="0">
                <a:solidFill>
                  <a:schemeClr val="tx2"/>
                </a:solidFill>
              </a:rPr>
              <a:t>Wide range of Masterbatch for diverse applications like injection moulding, extrusion and thermoforming.</a:t>
            </a:r>
          </a:p>
          <a:p>
            <a:pPr>
              <a:buFont typeface="Arial" charset="0"/>
              <a:buNone/>
            </a:pPr>
            <a:endParaRPr lang="en-US" sz="2000" b="1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000" b="1" smtClean="0">
                <a:solidFill>
                  <a:schemeClr val="tx2"/>
                </a:solidFill>
              </a:rPr>
              <a:t>Product range includes:</a:t>
            </a:r>
          </a:p>
          <a:p>
            <a:pPr>
              <a:buFont typeface="Arial" charset="0"/>
              <a:buNone/>
            </a:pPr>
            <a:endParaRPr lang="en-US" sz="2000" b="1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b="1" smtClean="0">
                <a:solidFill>
                  <a:srgbClr val="C00000"/>
                </a:solidFill>
              </a:rPr>
              <a:t>Colour Masterbatches</a:t>
            </a:r>
            <a:endParaRPr lang="en-US" sz="2000" b="1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C00000"/>
                </a:solidFill>
                <a:cs typeface="Arial" charset="0"/>
              </a:rPr>
              <a:t>Specialty </a:t>
            </a:r>
            <a:r>
              <a:rPr lang="en-IN" sz="2000" b="1" smtClean="0">
                <a:solidFill>
                  <a:srgbClr val="C00000"/>
                </a:solidFill>
              </a:rPr>
              <a:t>Masterbatches</a:t>
            </a:r>
            <a:endParaRPr lang="en-US" sz="2000" b="1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b="1" smtClean="0">
                <a:solidFill>
                  <a:srgbClr val="C00000"/>
                </a:solidFill>
              </a:rPr>
              <a:t>Anti Fibrillating Masterbatch</a:t>
            </a:r>
          </a:p>
          <a:p>
            <a:pPr>
              <a:buFont typeface="Arial" charset="0"/>
              <a:buNone/>
            </a:pPr>
            <a:endParaRPr lang="en-US" sz="1800" b="1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endParaRPr lang="en-IN" sz="1800" b="1" smtClean="0"/>
          </a:p>
          <a:p>
            <a:pPr>
              <a:buFont typeface="Arial" charset="0"/>
              <a:buNone/>
            </a:pPr>
            <a:endParaRPr lang="en-IN" sz="1800" b="1" smtClean="0"/>
          </a:p>
          <a:p>
            <a:pPr>
              <a:buFont typeface="Arial" charset="0"/>
              <a:buNone/>
            </a:pPr>
            <a:endParaRPr lang="en-IN" sz="1800" b="1" smtClean="0"/>
          </a:p>
          <a:p>
            <a:endParaRPr lang="en-US" sz="1800" smtClean="0"/>
          </a:p>
        </p:txBody>
      </p:sp>
      <p:pic>
        <p:nvPicPr>
          <p:cNvPr id="33794" name="Picture 4" descr="Masterbatc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724400"/>
            <a:ext cx="23098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 Specialty Polymers (SPS)</a:t>
            </a:r>
          </a:p>
        </p:txBody>
      </p:sp>
    </p:spTree>
    <p:custDataLst>
      <p:tags r:id="rId1"/>
    </p:custDataLst>
  </p:cSld>
  <p:clrMapOvr>
    <a:masterClrMapping/>
  </p:clrMapOvr>
  <p:transition advTm="14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37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342900" lvl="1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200" b="1" smtClean="0">
                <a:solidFill>
                  <a:srgbClr val="C00000"/>
                </a:solidFill>
              </a:rPr>
              <a:t> </a:t>
            </a:r>
            <a:r>
              <a:rPr lang="en-IN" sz="2300" b="1" smtClean="0">
                <a:solidFill>
                  <a:srgbClr val="C00000"/>
                </a:solidFill>
              </a:rPr>
              <a:t>Colour Masterbatches</a:t>
            </a:r>
            <a:endParaRPr lang="en-US" sz="2300" b="1" smtClean="0">
              <a:solidFill>
                <a:srgbClr val="595959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100" b="1" smtClean="0">
                <a:solidFill>
                  <a:srgbClr val="595959"/>
                </a:solidFill>
              </a:rPr>
              <a:t>White Masterbatches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smtClean="0">
                <a:solidFill>
                  <a:srgbClr val="336699"/>
                </a:solidFill>
              </a:rPr>
              <a:t>Latest  generation PE &amp; PS based White Masterbatch  with TiO2</a:t>
            </a:r>
          </a:p>
          <a:p>
            <a:pPr marL="342900" lvl="1" indent="-3429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336699"/>
                </a:solidFill>
              </a:rPr>
              <a:t>      loading of 40 to 70%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100" b="1" smtClean="0">
                <a:solidFill>
                  <a:srgbClr val="595959"/>
                </a:solidFill>
                <a:cs typeface="Arial" charset="0"/>
              </a:rPr>
              <a:t>Grey Masterbatches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smtClean="0">
                <a:solidFill>
                  <a:srgbClr val="336699"/>
                </a:solidFill>
                <a:cs typeface="Arial" charset="0"/>
              </a:rPr>
              <a:t>Standard grades for appliances /electronic industry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100" b="1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100" b="1" smtClean="0">
                <a:solidFill>
                  <a:srgbClr val="595959"/>
                </a:solidFill>
                <a:cs typeface="Arial" charset="0"/>
              </a:rPr>
              <a:t>Green Masterbatches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smtClean="0">
                <a:solidFill>
                  <a:srgbClr val="336699"/>
                </a:solidFill>
                <a:cs typeface="Arial" charset="0"/>
              </a:rPr>
              <a:t>Specially developed PP based Masterbatch for PPRC pipes &amp; fittings.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100" b="1" smtClean="0">
                <a:solidFill>
                  <a:srgbClr val="595959"/>
                </a:solidFill>
                <a:cs typeface="Arial" charset="0"/>
              </a:rPr>
              <a:t>Blue Masterbatches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smtClean="0">
                <a:solidFill>
                  <a:srgbClr val="336699"/>
                </a:solidFill>
                <a:cs typeface="Arial" charset="0"/>
              </a:rPr>
              <a:t>Blue Masterbatch for Tarpaulins, Material Handling Crate, HDPE Barrels</a:t>
            </a:r>
          </a:p>
          <a:p>
            <a:pPr marL="342900" lvl="1" indent="-342900" eaLnBrk="1" hangingPunct="1">
              <a:buFont typeface="Arial" charset="0"/>
              <a:buNone/>
            </a:pPr>
            <a:endParaRPr lang="en-US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1" indent="-342900" eaLnBrk="1" hangingPunct="1">
              <a:buFont typeface="Arial" charset="0"/>
              <a:buNone/>
            </a:pPr>
            <a:endParaRPr lang="en-US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1" indent="-342900" eaLnBrk="1" hangingPunct="1">
              <a:buFont typeface="Arial" charset="0"/>
              <a:buNone/>
            </a:pPr>
            <a:endParaRPr lang="en-US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4818" name="Picture 9" descr="amul_Packe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828800"/>
            <a:ext cx="17526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0" descr="pip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334000"/>
            <a:ext cx="1376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369350_mai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8438" y="5334000"/>
            <a:ext cx="20113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plastic_bin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1" descr="montage%20plastic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5650" y="5257800"/>
            <a:ext cx="1860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 Specialty Polymers (SPS)</a:t>
            </a:r>
          </a:p>
        </p:txBody>
      </p:sp>
    </p:spTree>
    <p:custDataLst>
      <p:tags r:id="rId1"/>
    </p:custDataLst>
  </p:cSld>
  <p:clrMapOvr>
    <a:masterClrMapping/>
  </p:clrMapOvr>
  <p:transition advTm="26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52400" y="914400"/>
            <a:ext cx="8991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300" b="1">
                <a:solidFill>
                  <a:srgbClr val="C00000"/>
                </a:solidFill>
                <a:latin typeface="Calibri" pitchFamily="34" charset="0"/>
              </a:rPr>
              <a:t>Specialty  Masterbatches</a:t>
            </a:r>
          </a:p>
          <a:p>
            <a:pPr>
              <a:lnSpc>
                <a:spcPct val="150000"/>
              </a:lnSpc>
              <a:buClr>
                <a:srgbClr val="262626"/>
              </a:buClr>
              <a:buFont typeface="Wingdings" pitchFamily="2" charset="2"/>
              <a:buChar char="Ø"/>
            </a:pPr>
            <a:r>
              <a:rPr lang="en-US" sz="2100" b="1">
                <a:solidFill>
                  <a:srgbClr val="595959"/>
                </a:solidFill>
                <a:latin typeface="Calibri" pitchFamily="34" charset="0"/>
              </a:rPr>
              <a:t>Nucleating Masterbatches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solidFill>
                  <a:srgbClr val="175191"/>
                </a:solidFill>
                <a:latin typeface="Calibri" pitchFamily="34" charset="0"/>
              </a:rPr>
              <a:t>Specially developed PS based Masterbatch for homogeneous foaming in PS  and PE sheets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>
                <a:solidFill>
                  <a:srgbClr val="595959"/>
                </a:solidFill>
                <a:latin typeface="Calibri" pitchFamily="34" charset="0"/>
              </a:rPr>
              <a:t>Additive Masterbatch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rgbClr val="175191"/>
                </a:solidFill>
                <a:latin typeface="Calibri" pitchFamily="34" charset="0"/>
              </a:rPr>
              <a:t>Improves the strength of disposables &amp; minimizes breakages in HIPS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>
                <a:solidFill>
                  <a:srgbClr val="595959"/>
                </a:solidFill>
                <a:latin typeface="Calibri" pitchFamily="34" charset="0"/>
              </a:rPr>
              <a:t>Optical Brightener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solidFill>
                  <a:srgbClr val="175191"/>
                </a:solidFill>
                <a:latin typeface="Calibri" pitchFamily="34" charset="0"/>
              </a:rPr>
              <a:t>Optical Brightener for PE/PS foam, Multilayer and monolayer films, Injection &amp; Blow molded articles.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2" name="Picture 7" descr="1277468410_Liner%20Photograp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53088"/>
            <a:ext cx="21336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" descr="EPE%20foa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600700"/>
            <a:ext cx="2209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1" descr="20108162364273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608638"/>
            <a:ext cx="22098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4" descr="Co-Extruded-Multilayer-Film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6388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 Specialty Polymers (SPS)</a:t>
            </a:r>
          </a:p>
        </p:txBody>
      </p:sp>
    </p:spTree>
    <p:custDataLst>
      <p:tags r:id="rId1"/>
    </p:custData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8392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Productive </a:t>
            </a:r>
            <a:r>
              <a:rPr lang="en-US" sz="2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Masterbatch</a:t>
            </a:r>
            <a:endParaRPr lang="en-US" sz="21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175191"/>
                </a:solidFill>
                <a:cs typeface="Arial" pitchFamily="34" charset="0"/>
              </a:rPr>
              <a:t>Specially designed for PP thermoforming for improving productivity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  <a:defRPr/>
            </a:pPr>
            <a:r>
              <a:rPr lang="en-US" sz="2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Antiblock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Masterbatches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175191"/>
                </a:solidFill>
                <a:cs typeface="Arial" pitchFamily="34" charset="0"/>
              </a:rPr>
              <a:t>Polyolefin based </a:t>
            </a:r>
            <a:r>
              <a:rPr lang="en-US" sz="2000" b="1" dirty="0" err="1" smtClean="0">
                <a:solidFill>
                  <a:srgbClr val="175191"/>
                </a:solidFill>
                <a:cs typeface="Arial" pitchFamily="34" charset="0"/>
              </a:rPr>
              <a:t>masterbatch</a:t>
            </a:r>
            <a:r>
              <a:rPr lang="en-US" sz="2000" b="1" dirty="0" smtClean="0">
                <a:solidFill>
                  <a:srgbClr val="175191"/>
                </a:solidFill>
                <a:cs typeface="Arial" pitchFamily="34" charset="0"/>
              </a:rPr>
              <a:t> for monolayer and multilayer films to remove  blocking between two layers of films.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  <a:defRPr/>
            </a:pP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Slip Additive 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175191"/>
                </a:solidFill>
                <a:cs typeface="Arial" charset="0"/>
              </a:rPr>
              <a:t>Slip additive for Multilayer films and other various application</a:t>
            </a:r>
          </a:p>
          <a:p>
            <a:pPr lvl="1">
              <a:lnSpc>
                <a:spcPct val="160000"/>
              </a:lnSpc>
              <a:buFont typeface="Arial" charset="0"/>
              <a:buNone/>
              <a:defRPr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6866" name="Picture 5" descr="369350_ma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2209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9" descr="thumb_Food_Trays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257800"/>
            <a:ext cx="24272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multilayer-films-250x25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2578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untitled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257800"/>
            <a:ext cx="190023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 Specialty Polymers (SPS)</a:t>
            </a:r>
          </a:p>
        </p:txBody>
      </p:sp>
    </p:spTree>
    <p:custDataLst>
      <p:tags r:id="rId1"/>
    </p:custDataLst>
  </p:cSld>
  <p:clrMapOvr>
    <a:masterClrMapping/>
  </p:clrMapOvr>
  <p:transition advTm="15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915400" cy="541020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  <a:defRPr/>
            </a:pP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UV Masterbatches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175191"/>
                </a:solidFill>
                <a:cs typeface="Arial" pitchFamily="34" charset="0"/>
              </a:rPr>
              <a:t>PE and PP based masterbatches with active Content of 10 % &amp; 20%</a:t>
            </a:r>
          </a:p>
          <a:p>
            <a:pPr lvl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175191"/>
                </a:solidFill>
                <a:cs typeface="Arial" pitchFamily="34" charset="0"/>
              </a:rPr>
              <a:t>		- </a:t>
            </a:r>
            <a:r>
              <a:rPr lang="en-US" sz="1800" b="1" dirty="0" smtClean="0">
                <a:solidFill>
                  <a:srgbClr val="175191"/>
                </a:solidFill>
                <a:cs typeface="Arial" pitchFamily="34" charset="0"/>
              </a:rPr>
              <a:t>FIBC,Woven Sack, Green House Films, Injection molded Container.</a:t>
            </a:r>
            <a:endParaRPr lang="en-US" sz="1800" b="1" dirty="0" smtClean="0">
              <a:solidFill>
                <a:srgbClr val="175191"/>
              </a:solidFill>
              <a:cs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300" b="1" dirty="0" smtClean="0">
                <a:solidFill>
                  <a:srgbClr val="C00000"/>
                </a:solidFill>
                <a:cs typeface="Arial" pitchFamily="34" charset="0"/>
              </a:rPr>
              <a:t>Anti fibrillating Filler </a:t>
            </a:r>
            <a:r>
              <a:rPr lang="en-US" sz="2300" b="1" dirty="0" err="1" smtClean="0">
                <a:solidFill>
                  <a:srgbClr val="C00000"/>
                </a:solidFill>
                <a:cs typeface="Arial" pitchFamily="34" charset="0"/>
              </a:rPr>
              <a:t>Masterbatch</a:t>
            </a:r>
            <a:endParaRPr lang="en-US" sz="23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  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Talc Filled </a:t>
            </a:r>
            <a:r>
              <a:rPr lang="en-US" sz="2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Masterbatch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for </a:t>
            </a:r>
          </a:p>
          <a:p>
            <a:pPr lvl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rgbClr val="175191"/>
                </a:solidFill>
                <a:cs typeface="Arial" charset="0"/>
              </a:rPr>
              <a:t>- </a:t>
            </a:r>
            <a:r>
              <a:rPr lang="en-US" sz="1800" b="1" dirty="0" smtClean="0">
                <a:solidFill>
                  <a:srgbClr val="175191"/>
                </a:solidFill>
                <a:cs typeface="Arial" charset="0"/>
              </a:rPr>
              <a:t>HMHDPE bags &amp; liners , Leno bags etc.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Calcium Filled </a:t>
            </a:r>
            <a:r>
              <a:rPr lang="en-US" sz="2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Masterbatch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for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 - </a:t>
            </a:r>
            <a:r>
              <a:rPr lang="en-US" sz="1800" b="1" dirty="0" smtClean="0">
                <a:solidFill>
                  <a:srgbClr val="175191"/>
                </a:solidFill>
                <a:cs typeface="Arial" pitchFamily="34" charset="0"/>
              </a:rPr>
              <a:t>Shopping bags, FIBC, woven sack etc.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175191"/>
                </a:solidFill>
                <a:cs typeface="Arial" charset="0"/>
              </a:rPr>
              <a:t>		</a:t>
            </a:r>
            <a:endParaRPr lang="en-US" sz="21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>
              <a:lnSpc>
                <a:spcPct val="160000"/>
              </a:lnSpc>
              <a:buFont typeface="Arial" charset="0"/>
              <a:buNone/>
              <a:defRPr/>
            </a:pP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7890" name="Picture 7" descr="Jumbo_B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129213"/>
            <a:ext cx="1676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9" descr="mk_crat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408613"/>
            <a:ext cx="25908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9" descr="STRONG_AND_HIGH_QUALITY_NEW_4_5m_x_2m_Polytunnel_Greenhouse_Green_House_Poly_Tunnel_sum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5330825"/>
            <a:ext cx="237013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 Specialty Polymers (SPS)</a:t>
            </a:r>
          </a:p>
        </p:txBody>
      </p:sp>
    </p:spTree>
    <p:custDataLst>
      <p:tags r:id="rId1"/>
    </p:custData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87412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2238" indent="-122238" eaLnBrk="0" hangingPunct="0">
              <a:spcAft>
                <a:spcPct val="15000"/>
              </a:spcAft>
              <a:buClr>
                <a:srgbClr val="5F5F5F"/>
              </a:buClr>
              <a:buSzPct val="100000"/>
            </a:pPr>
            <a:r>
              <a:rPr lang="en-US" sz="2400" b="1">
                <a:solidFill>
                  <a:srgbClr val="4D4D4D"/>
                </a:solidFill>
                <a:latin typeface="Calibri" pitchFamily="34" charset="0"/>
              </a:rPr>
              <a:t>  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7756525" y="57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Jointly Promoted By </a:t>
            </a:r>
          </a:p>
        </p:txBody>
      </p:sp>
      <p:sp>
        <p:nvSpPr>
          <p:cNvPr id="16388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3962400" cy="457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The Supreme Industries Ltd </a:t>
            </a:r>
          </a:p>
        </p:txBody>
      </p:sp>
      <p:sp>
        <p:nvSpPr>
          <p:cNvPr id="16389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38600" cy="4572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C00000"/>
                </a:solidFill>
              </a:rPr>
              <a:t>  R. Raheja Group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800600" y="1295400"/>
            <a:ext cx="4498975" cy="4678363"/>
          </a:xfrm>
        </p:spPr>
        <p:txBody>
          <a:bodyPr/>
          <a:lstStyle/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b="1" smtClean="0">
                <a:solidFill>
                  <a:schemeClr val="tx2"/>
                </a:solidFill>
              </a:rPr>
              <a:t>Business Interests :        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b="1" smtClean="0">
                <a:solidFill>
                  <a:schemeClr val="tx2"/>
                </a:solidFill>
              </a:rPr>
              <a:t>   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smtClean="0">
                <a:solidFill>
                  <a:schemeClr val="tx2"/>
                </a:solidFill>
              </a:rPr>
              <a:t>Hotels 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Arial" charset="0"/>
              <a:buNone/>
            </a:pPr>
            <a:r>
              <a:rPr lang="en-US" b="1" smtClean="0">
                <a:solidFill>
                  <a:schemeClr val="tx2"/>
                </a:solidFill>
              </a:rPr>
              <a:t>		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smtClean="0">
                <a:solidFill>
                  <a:schemeClr val="tx2"/>
                </a:solidFill>
              </a:rPr>
              <a:t>Building construction 	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Arial" charset="0"/>
              <a:buNone/>
            </a:pPr>
            <a:endParaRPr lang="en-US" b="1" smtClean="0">
              <a:solidFill>
                <a:schemeClr val="tx2"/>
              </a:solidFill>
            </a:endParaRP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smtClean="0">
                <a:solidFill>
                  <a:schemeClr val="tx2"/>
                </a:solidFill>
              </a:rPr>
              <a:t>Cement	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Arial" charset="0"/>
              <a:buNone/>
            </a:pPr>
            <a:endParaRPr lang="en-US" b="1" smtClean="0">
              <a:solidFill>
                <a:schemeClr val="tx2"/>
              </a:solidFill>
            </a:endParaRP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smtClean="0">
                <a:solidFill>
                  <a:schemeClr val="tx2"/>
                </a:solidFill>
              </a:rPr>
              <a:t>Media 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Arial" charset="0"/>
              <a:buNone/>
            </a:pPr>
            <a:r>
              <a:rPr lang="en-US" b="1" smtClean="0">
                <a:solidFill>
                  <a:schemeClr val="tx2"/>
                </a:solidFill>
              </a:rPr>
              <a:t>			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smtClean="0">
                <a:solidFill>
                  <a:schemeClr val="tx2"/>
                </a:solidFill>
              </a:rPr>
              <a:t>Automotive Batteries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Arial" charset="0"/>
              <a:buNone/>
            </a:pPr>
            <a:r>
              <a:rPr lang="en-US" b="1" smtClean="0">
                <a:solidFill>
                  <a:schemeClr val="tx2"/>
                </a:solidFill>
              </a:rPr>
              <a:t>		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smtClean="0">
                <a:solidFill>
                  <a:schemeClr val="tx2"/>
                </a:solidFill>
              </a:rPr>
              <a:t>Ceramic Tiles 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Arial" charset="0"/>
              <a:buNone/>
            </a:pPr>
            <a:r>
              <a:rPr lang="en-US" b="1" smtClean="0">
                <a:solidFill>
                  <a:schemeClr val="tx2"/>
                </a:solidFill>
              </a:rPr>
              <a:t>	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smtClean="0">
                <a:solidFill>
                  <a:schemeClr val="tx2"/>
                </a:solidFill>
              </a:rPr>
              <a:t>Satellite Communication</a:t>
            </a: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en-US" b="1" smtClean="0">
              <a:solidFill>
                <a:schemeClr val="tx2"/>
              </a:solidFill>
            </a:endParaRPr>
          </a:p>
          <a:p>
            <a:pPr marL="0" lvl="2" indent="-9366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smtClean="0">
                <a:solidFill>
                  <a:schemeClr val="tx2"/>
                </a:solidFill>
              </a:rPr>
              <a:t>Retail Superstores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249488" y="3922712"/>
            <a:ext cx="4800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6" descr="Supreme I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1182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7" descr="Pip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6096000"/>
            <a:ext cx="973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8" descr="Moulded Furni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 descr="Bump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6096000"/>
            <a:ext cx="1439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7" descr="Exi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4572000"/>
            <a:ext cx="1143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8" descr="Prism Ceme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2971800"/>
            <a:ext cx="914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0" descr="Johnson Til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59436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6019800"/>
            <a:ext cx="1463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4" descr="logo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1676400"/>
            <a:ext cx="16764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5"/>
          <p:cNvSpPr>
            <a:spLocks/>
          </p:cNvSpPr>
          <p:nvPr/>
        </p:nvSpPr>
        <p:spPr bwMode="auto">
          <a:xfrm>
            <a:off x="228600" y="12954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93663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1700" b="1" dirty="0">
                <a:solidFill>
                  <a:schemeClr val="tx2"/>
                </a:solidFill>
                <a:latin typeface="Calibri" pitchFamily="34" charset="0"/>
              </a:rPr>
              <a:t>    </a:t>
            </a:r>
          </a:p>
          <a:p>
            <a:pPr marL="0" lvl="2" indent="-93663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1700" b="1" dirty="0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India’s Largest Plastic Processors (Processing approximately 200,000TPA of various Polymers) </a:t>
            </a:r>
          </a:p>
          <a:p>
            <a:pPr marL="0" lvl="2" indent="-93663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Industrial and Engineering </a:t>
            </a:r>
            <a:r>
              <a:rPr lang="en-US" b="1" dirty="0" err="1">
                <a:solidFill>
                  <a:schemeClr val="tx2"/>
                </a:solidFill>
                <a:latin typeface="Calibri" pitchFamily="34" charset="0"/>
              </a:rPr>
              <a:t>Moulding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Arial" charset="0"/>
              <a:buNone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		</a:t>
            </a: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XLPE Films &amp; Products	</a:t>
            </a: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Arial" charset="0"/>
              <a:buNone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Protective Packaging </a:t>
            </a: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Arial" charset="0"/>
              <a:buNone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Plastic Piping Systems</a:t>
            </a: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Arial" charset="0"/>
              <a:buNone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			</a:t>
            </a: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Molded Furniture</a:t>
            </a: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Arial" charset="0"/>
              <a:buNone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		</a:t>
            </a: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18 Plants across India</a:t>
            </a: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Arial" charset="0"/>
              <a:buNone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0" lvl="2" indent="-93663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Turnover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420 million US$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4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POLYOLEFINIC COMPOUNDS </a:t>
            </a:r>
          </a:p>
        </p:txBody>
      </p:sp>
    </p:spTree>
    <p:custDataLst>
      <p:tags r:id="rId1"/>
    </p:custDataLst>
  </p:cSld>
  <p:clrMapOvr>
    <a:masterClrMapping/>
  </p:clrMapOvr>
  <p:transition advTm="6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8061325" y="650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 sz="2400">
              <a:latin typeface="Times New Roman" pitchFamily="18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04800" y="1676400"/>
            <a:ext cx="88392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100" b="1" dirty="0">
                <a:solidFill>
                  <a:srgbClr val="175191"/>
                </a:solidFill>
                <a:latin typeface="+mn-lt"/>
                <a:cs typeface="+mn-cs"/>
              </a:rPr>
              <a:t>Supreme offers a range of </a:t>
            </a:r>
            <a:r>
              <a:rPr lang="en-US" sz="2100" b="1" dirty="0" err="1">
                <a:solidFill>
                  <a:srgbClr val="175191"/>
                </a:solidFill>
                <a:latin typeface="+mn-lt"/>
                <a:cs typeface="+mn-cs"/>
              </a:rPr>
              <a:t>Polyolefinic</a:t>
            </a:r>
            <a:r>
              <a:rPr lang="en-US" sz="2100" b="1" dirty="0">
                <a:solidFill>
                  <a:srgbClr val="175191"/>
                </a:solidFill>
                <a:latin typeface="+mn-lt"/>
                <a:cs typeface="+mn-cs"/>
              </a:rPr>
              <a:t> Compounds which are produced 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en-US" sz="2100" b="1" dirty="0">
                <a:solidFill>
                  <a:srgbClr val="175191"/>
                </a:solidFill>
                <a:latin typeface="+mn-lt"/>
                <a:cs typeface="+mn-cs"/>
              </a:rPr>
              <a:t>  by “melt blending process” in order to suit specific end use requirements. 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endParaRPr lang="en-US" sz="2100" b="1" dirty="0">
              <a:solidFill>
                <a:srgbClr val="175191"/>
              </a:solidFill>
              <a:latin typeface="+mn-lt"/>
              <a:cs typeface="+mn-cs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100" b="1" dirty="0">
                <a:solidFill>
                  <a:srgbClr val="175191"/>
                </a:solidFill>
                <a:latin typeface="+mn-lt"/>
                <a:cs typeface="+mn-cs"/>
              </a:rPr>
              <a:t>State of the art compounding and </a:t>
            </a:r>
            <a:r>
              <a:rPr lang="en-US" sz="2100" b="1" dirty="0" err="1">
                <a:solidFill>
                  <a:srgbClr val="175191"/>
                </a:solidFill>
                <a:latin typeface="+mn-lt"/>
                <a:cs typeface="+mn-cs"/>
              </a:rPr>
              <a:t>colouring</a:t>
            </a:r>
            <a:r>
              <a:rPr lang="en-US" sz="2100" b="1" dirty="0">
                <a:solidFill>
                  <a:srgbClr val="175191"/>
                </a:solidFill>
                <a:latin typeface="+mn-lt"/>
                <a:cs typeface="+mn-cs"/>
              </a:rPr>
              <a:t> facility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endParaRPr lang="en-US" sz="2100" b="1" dirty="0">
              <a:solidFill>
                <a:srgbClr val="175191"/>
              </a:solidFill>
              <a:latin typeface="+mn-lt"/>
              <a:cs typeface="+mn-cs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100" b="1" dirty="0">
                <a:solidFill>
                  <a:srgbClr val="175191"/>
                </a:solidFill>
                <a:latin typeface="+mn-lt"/>
                <a:cs typeface="+mn-cs"/>
              </a:rPr>
              <a:t>Our well equipped product development centre, with computerized </a:t>
            </a:r>
            <a:r>
              <a:rPr lang="en-US" sz="2100" b="1" dirty="0" err="1">
                <a:solidFill>
                  <a:srgbClr val="175191"/>
                </a:solidFill>
                <a:latin typeface="+mn-lt"/>
                <a:cs typeface="+mn-cs"/>
              </a:rPr>
              <a:t>Colour</a:t>
            </a:r>
            <a:r>
              <a:rPr lang="en-US" sz="2100" b="1" dirty="0">
                <a:solidFill>
                  <a:srgbClr val="175191"/>
                </a:solidFill>
                <a:latin typeface="+mn-lt"/>
                <a:cs typeface="+mn-cs"/>
              </a:rPr>
              <a:t> 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en-US" sz="2100" b="1" dirty="0">
                <a:solidFill>
                  <a:srgbClr val="175191"/>
                </a:solidFill>
                <a:latin typeface="+mn-lt"/>
                <a:cs typeface="+mn-cs"/>
              </a:rPr>
              <a:t>  matching capabilities, facility for FR testing as per UL Standards, lab 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en-US" sz="2100" b="1" dirty="0">
                <a:solidFill>
                  <a:srgbClr val="175191"/>
                </a:solidFill>
                <a:latin typeface="+mn-lt"/>
                <a:cs typeface="+mn-cs"/>
              </a:rPr>
              <a:t>  scale processing equipment and more, is the driving force behind new 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en-US" sz="2100" b="1" dirty="0">
                <a:solidFill>
                  <a:srgbClr val="175191"/>
                </a:solidFill>
                <a:latin typeface="+mn-lt"/>
                <a:cs typeface="+mn-cs"/>
              </a:rPr>
              <a:t>  product development.</a:t>
            </a:r>
          </a:p>
          <a:p>
            <a:pPr>
              <a:defRPr/>
            </a:pPr>
            <a:endParaRPr lang="en-US" sz="2000" b="1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sz="2000" dirty="0">
              <a:latin typeface="Calibri" pitchFamily="34" charset="0"/>
              <a:cs typeface="+mn-cs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POLYOLEFINIC COMPOUNDS </a:t>
            </a:r>
          </a:p>
        </p:txBody>
      </p:sp>
    </p:spTree>
    <p:custDataLst>
      <p:tags r:id="rId1"/>
    </p:custDataLst>
  </p:cSld>
  <p:clrMapOvr>
    <a:masterClrMapping/>
  </p:clrMapOvr>
  <p:transition advTm="10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8061325" y="650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 sz="2400">
              <a:latin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88392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175191"/>
                </a:solidFill>
                <a:latin typeface="Calibri" pitchFamily="34" charset="0"/>
              </a:rPr>
              <a:t>Supreme offers customized PP Compounds with consistent quality.  </a:t>
            </a:r>
          </a:p>
          <a:p>
            <a:r>
              <a:rPr lang="en-US" sz="2100" b="1">
                <a:solidFill>
                  <a:srgbClr val="175191"/>
                </a:solidFill>
                <a:latin typeface="Calibri" pitchFamily="34" charset="0"/>
              </a:rPr>
              <a:t>Product range include, </a:t>
            </a:r>
          </a:p>
          <a:p>
            <a:endParaRPr lang="en-US" sz="2100" b="1">
              <a:solidFill>
                <a:srgbClr val="175191"/>
              </a:solidFill>
              <a:latin typeface="Calibri" pitchFamily="34" charset="0"/>
            </a:endParaRPr>
          </a:p>
          <a:p>
            <a:pPr lvl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100" b="1">
                <a:solidFill>
                  <a:srgbClr val="175191"/>
                </a:solidFill>
                <a:latin typeface="Calibri" pitchFamily="34" charset="0"/>
              </a:rPr>
              <a:t>Mineral reinforced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100" b="1">
                <a:solidFill>
                  <a:srgbClr val="175191"/>
                </a:solidFill>
                <a:latin typeface="Calibri" pitchFamily="34" charset="0"/>
              </a:rPr>
              <a:t>Glass Fiber reinforced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100" b="1">
                <a:solidFill>
                  <a:srgbClr val="175191"/>
                </a:solidFill>
                <a:latin typeface="Calibri" pitchFamily="34" charset="0"/>
              </a:rPr>
              <a:t>Elastomer reinforced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100" b="1">
                <a:solidFill>
                  <a:srgbClr val="175191"/>
                </a:solidFill>
                <a:latin typeface="Calibri" pitchFamily="34" charset="0"/>
              </a:rPr>
              <a:t>Impact modified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100" b="1">
                <a:solidFill>
                  <a:srgbClr val="175191"/>
                </a:solidFill>
                <a:latin typeface="Calibri" pitchFamily="34" charset="0"/>
              </a:rPr>
              <a:t>Flame retardant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100" b="1">
                <a:solidFill>
                  <a:srgbClr val="175191"/>
                </a:solidFill>
                <a:latin typeface="Calibri" pitchFamily="34" charset="0"/>
              </a:rPr>
              <a:t>Coloured PP</a:t>
            </a:r>
          </a:p>
          <a:p>
            <a:pPr>
              <a:buClr>
                <a:srgbClr val="CC3300"/>
              </a:buClr>
            </a:pPr>
            <a:endParaRPr lang="en-US" sz="2100" b="1">
              <a:solidFill>
                <a:srgbClr val="175191"/>
              </a:solidFill>
              <a:latin typeface="Calibri" pitchFamily="34" charset="0"/>
            </a:endParaRPr>
          </a:p>
          <a:p>
            <a:endParaRPr lang="en-US" sz="2100" b="1">
              <a:solidFill>
                <a:srgbClr val="175191"/>
              </a:solidFill>
              <a:latin typeface="Calibri" pitchFamily="34" charset="0"/>
            </a:endParaRPr>
          </a:p>
          <a:p>
            <a:r>
              <a:rPr lang="en-US" sz="2100" b="1">
                <a:solidFill>
                  <a:srgbClr val="175191"/>
                </a:solidFill>
                <a:latin typeface="Calibri" pitchFamily="34" charset="0"/>
              </a:rPr>
              <a:t>These cater to diverse market segments including Automotive, Appliances, E&amp;Es &amp; Telecommunication.</a:t>
            </a:r>
            <a:r>
              <a:rPr lang="en-US" sz="2100" b="1">
                <a:solidFill>
                  <a:srgbClr val="336699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1987" name="Picture 6" descr="13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 l="16527" t="32465" r="15643"/>
          <a:stretch>
            <a:fillRect/>
          </a:stretch>
        </p:blipFill>
        <p:spPr bwMode="auto">
          <a:xfrm>
            <a:off x="4591050" y="2209800"/>
            <a:ext cx="3636963" cy="259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POLYOLEFINIC COMPOUNDS </a:t>
            </a:r>
          </a:p>
        </p:txBody>
      </p:sp>
    </p:spTree>
    <p:custDataLst>
      <p:tags r:id="rId1"/>
    </p:custDataLst>
  </p:cSld>
  <p:clrMapOvr>
    <a:masterClrMapping/>
  </p:clrMapOvr>
  <p:transition advTm="16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68363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C00000"/>
                </a:solidFill>
              </a:rPr>
              <a:t>Applications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3550" y="122555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POLYOLEFINIC COMPOUNDS </a:t>
            </a:r>
          </a:p>
        </p:txBody>
      </p:sp>
    </p:spTree>
    <p:custDataLst>
      <p:tags r:id="rId1"/>
    </p:custDataLst>
  </p:cSld>
  <p:clrMapOvr>
    <a:masterClrMapping/>
  </p:clrMapOvr>
  <p:transition advTm="9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Graphic spid="4" grpId="0">
        <p:bldAsOne/>
      </p:bldGraphic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572000" cy="57912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>
                <a:solidFill>
                  <a:srgbClr val="C00000"/>
                </a:solidFill>
              </a:rPr>
              <a:t>Automotive: Exterior</a:t>
            </a:r>
            <a:endParaRPr lang="en-US" sz="5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Bumper System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Bumpers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Bumper Fascia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Bumper Grill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Front and Rear protectors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Exterior Parts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Valance cover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 Body Side Mouldings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Fenders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 Fender Liners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 Mirror Housings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 Wheel Arches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 Wheel Guard and trims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Outer claddings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 Eye Brows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Mud Guards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>
                <a:solidFill>
                  <a:srgbClr val="175191"/>
                </a:solidFill>
              </a:rPr>
              <a:t>Foot Rest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grpSp>
        <p:nvGrpSpPr>
          <p:cNvPr id="45058" name="Group 9"/>
          <p:cNvGrpSpPr>
            <a:grpSpLocks/>
          </p:cNvGrpSpPr>
          <p:nvPr/>
        </p:nvGrpSpPr>
        <p:grpSpPr bwMode="auto">
          <a:xfrm>
            <a:off x="4495800" y="1295400"/>
            <a:ext cx="3705225" cy="5143500"/>
            <a:chOff x="3962400" y="914400"/>
            <a:chExt cx="3705225" cy="5143500"/>
          </a:xfrm>
        </p:grpSpPr>
        <p:pic>
          <p:nvPicPr>
            <p:cNvPr id="4506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914400"/>
              <a:ext cx="125730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2209800"/>
              <a:ext cx="126682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0800" y="3505200"/>
              <a:ext cx="126682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4800600"/>
              <a:ext cx="1323975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POLYOLEFINIC COMPOUNDS </a:t>
            </a:r>
          </a:p>
        </p:txBody>
      </p:sp>
    </p:spTree>
    <p:custDataLst>
      <p:tags r:id="rId1"/>
    </p:custDataLst>
  </p:cSld>
  <p:clrMapOvr>
    <a:masterClrMapping/>
  </p:clrMapOvr>
  <p:transition advTm="21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Automotive: Exterior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solidFill>
                  <a:srgbClr val="175191"/>
                </a:solidFill>
              </a:rPr>
              <a:t>High flow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solidFill>
                  <a:srgbClr val="175191"/>
                </a:solidFill>
              </a:rPr>
              <a:t>Good process-ability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solidFill>
                  <a:srgbClr val="175191"/>
                </a:solidFill>
              </a:rPr>
              <a:t>No surface defects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solidFill>
                  <a:srgbClr val="175191"/>
                </a:solidFill>
              </a:rPr>
              <a:t>Good paint-ability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solidFill>
                  <a:srgbClr val="175191"/>
                </a:solidFill>
              </a:rPr>
              <a:t>Good dimensional stability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solidFill>
                  <a:srgbClr val="175191"/>
                </a:solidFill>
              </a:rPr>
              <a:t>High resistance to UV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solidFill>
                  <a:srgbClr val="175191"/>
                </a:solidFill>
              </a:rPr>
              <a:t>High impact strength at low temperatures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SPL Grades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175191"/>
                </a:solidFill>
                <a:cs typeface="Arial" charset="0"/>
              </a:rPr>
              <a:t>SPEXP88	SPEXP90	SPEXP123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175191"/>
                </a:solidFill>
                <a:cs typeface="Arial" charset="0"/>
              </a:rPr>
              <a:t>SPEXP118	 SPEXP157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POLYOLEFINIC COMPOUNDS </a:t>
            </a:r>
          </a:p>
        </p:txBody>
      </p:sp>
    </p:spTree>
    <p:custDataLst>
      <p:tags r:id="rId1"/>
    </p:custDataLst>
  </p:cSld>
  <p:clrMapOvr>
    <a:masterClrMapping/>
  </p:clrMapOvr>
  <p:transition advTm="12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95800" cy="3962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Automotive: Interior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Instrument Panel System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charset="0"/>
              </a:rPr>
              <a:t>I.P. /Dashboard 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charset="0"/>
              </a:rPr>
              <a:t>I.P. Child Parts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charset="0"/>
              </a:rPr>
              <a:t>Glove Box 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charset="0"/>
              </a:rPr>
              <a:t>Outer Lid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 err="1" smtClean="0">
                <a:solidFill>
                  <a:srgbClr val="175191"/>
                </a:solidFill>
                <a:cs typeface="Arial" charset="0"/>
              </a:rPr>
              <a:t>Nascell</a:t>
            </a:r>
            <a:r>
              <a:rPr lang="en-US" sz="2200" b="1" dirty="0" smtClean="0">
                <a:solidFill>
                  <a:srgbClr val="175191"/>
                </a:solidFill>
                <a:cs typeface="Arial" charset="0"/>
              </a:rPr>
              <a:t> Covers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charset="0"/>
              </a:rPr>
              <a:t>Steering Column Covers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charset="0"/>
              </a:rPr>
              <a:t>Nozzle Defroster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charset="0"/>
              </a:rPr>
              <a:t>Instrument Cluster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grpSp>
        <p:nvGrpSpPr>
          <p:cNvPr id="47106" name="Group 7"/>
          <p:cNvGrpSpPr>
            <a:grpSpLocks/>
          </p:cNvGrpSpPr>
          <p:nvPr/>
        </p:nvGrpSpPr>
        <p:grpSpPr bwMode="auto">
          <a:xfrm>
            <a:off x="5486400" y="1447800"/>
            <a:ext cx="3200400" cy="2924175"/>
            <a:chOff x="5943600" y="2133600"/>
            <a:chExt cx="2667000" cy="2543175"/>
          </a:xfrm>
        </p:grpSpPr>
        <p:pic>
          <p:nvPicPr>
            <p:cNvPr id="4710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3429000"/>
              <a:ext cx="137160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2133600"/>
              <a:ext cx="126682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10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235575"/>
            <a:ext cx="6172200" cy="16224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POLYOLEFINIC COMPOUNDS </a:t>
            </a:r>
          </a:p>
        </p:txBody>
      </p:sp>
    </p:spTree>
    <p:custDataLst>
      <p:tags r:id="rId1"/>
    </p:custDataLst>
  </p:cSld>
  <p:clrMapOvr>
    <a:masterClrMapping/>
  </p:clrMapOvr>
  <p:transition advTm="14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5" y="1576387"/>
            <a:ext cx="8229600" cy="4524315"/>
          </a:xfrm>
        </p:spPr>
        <p:txBody>
          <a:bodyPr rtlCol="0">
            <a:spAutoFit/>
          </a:bodyPr>
          <a:lstStyle/>
          <a:p>
            <a:pPr lvl="5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Trims and Consoles</a:t>
            </a:r>
          </a:p>
          <a:p>
            <a:pPr lvl="8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pitchFamily="34" charset="0"/>
              </a:rPr>
              <a:t>Door Trims</a:t>
            </a:r>
          </a:p>
          <a:p>
            <a:pPr lvl="8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pitchFamily="34" charset="0"/>
              </a:rPr>
              <a:t>Pillar trims </a:t>
            </a:r>
          </a:p>
          <a:p>
            <a:pPr lvl="8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pitchFamily="34" charset="0"/>
              </a:rPr>
              <a:t>CTR Trims</a:t>
            </a:r>
          </a:p>
          <a:p>
            <a:pPr lvl="8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pitchFamily="34" charset="0"/>
              </a:rPr>
              <a:t>Consoles</a:t>
            </a:r>
          </a:p>
          <a:p>
            <a:pPr lvl="8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pitchFamily="34" charset="0"/>
              </a:rPr>
              <a:t>Trim Components</a:t>
            </a:r>
          </a:p>
          <a:p>
            <a:pPr lvl="8"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 Other Interior Parts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pitchFamily="34" charset="0"/>
              </a:rPr>
              <a:t>Scuff Plates 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pitchFamily="34" charset="0"/>
              </a:rPr>
              <a:t>Armrest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175191"/>
                </a:solidFill>
                <a:cs typeface="Arial" pitchFamily="34" charset="0"/>
              </a:rPr>
              <a:t>Seating System Parts</a:t>
            </a:r>
          </a:p>
        </p:txBody>
      </p:sp>
      <p:pic>
        <p:nvPicPr>
          <p:cNvPr id="481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1676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267200"/>
            <a:ext cx="16764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POLYOLEFINIC COMPOUNDS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212" y="1122362"/>
            <a:ext cx="3505201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Automotive: Interior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7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Automotive: Interior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  <a:cs typeface="Arial" pitchFamily="34" charset="0"/>
              </a:rPr>
              <a:t>Good scratch-resistance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  <a:cs typeface="Arial" pitchFamily="34" charset="0"/>
              </a:rPr>
              <a:t>Low smell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  <a:cs typeface="Arial" pitchFamily="34" charset="0"/>
              </a:rPr>
              <a:t>Low emission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  <a:cs typeface="Arial" pitchFamily="34" charset="0"/>
              </a:rPr>
              <a:t>Medium to high impact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  <a:cs typeface="Arial" pitchFamily="34" charset="0"/>
              </a:rPr>
              <a:t>Good dimensional stability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  <a:cs typeface="Arial" pitchFamily="34" charset="0"/>
              </a:rPr>
              <a:t>High flow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  <a:cs typeface="Arial" pitchFamily="34" charset="0"/>
              </a:rPr>
              <a:t>Low gloss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336699"/>
                </a:solidFill>
                <a:cs typeface="Arial" pitchFamily="34" charset="0"/>
              </a:rPr>
              <a:t>Sound-dampening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SPL Grades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175191"/>
                </a:solidFill>
                <a:cs typeface="Arial" charset="0"/>
              </a:rPr>
              <a:t>SPEXP85 	SPEXP93	SPEXP108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175191"/>
                </a:solidFill>
                <a:cs typeface="Arial" charset="0"/>
              </a:rPr>
              <a:t>SPEXP125	   SPEXP130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POLYOLEFINIC COMPOUNDS </a:t>
            </a:r>
          </a:p>
        </p:txBody>
      </p:sp>
    </p:spTree>
    <p:custDataLst>
      <p:tags r:id="rId1"/>
    </p:custDataLst>
  </p:cSld>
  <p:clrMapOvr>
    <a:masterClrMapping/>
  </p:clrMapOvr>
  <p:transition advTm="11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Automotive: Under The Bonnet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181600" cy="50292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endParaRPr lang="en-US" sz="2000" b="1" smtClean="0">
              <a:solidFill>
                <a:srgbClr val="175191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175191"/>
              </a:buClr>
              <a:buSzPct val="101000"/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HVAC Components                             </a:t>
            </a:r>
          </a:p>
          <a:p>
            <a:pPr lvl="1" eaLnBrk="1" hangingPunct="1">
              <a:lnSpc>
                <a:spcPct val="150000"/>
              </a:lnSpc>
              <a:buClr>
                <a:srgbClr val="175191"/>
              </a:buClr>
              <a:buSzPct val="101000"/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Timer belt cover </a:t>
            </a:r>
          </a:p>
          <a:p>
            <a:pPr lvl="1" eaLnBrk="1" hangingPunct="1">
              <a:lnSpc>
                <a:spcPct val="150000"/>
              </a:lnSpc>
              <a:buClr>
                <a:srgbClr val="175191"/>
              </a:buClr>
              <a:buSzPct val="101000"/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Engine encapsulation</a:t>
            </a:r>
          </a:p>
          <a:p>
            <a:pPr lvl="1" eaLnBrk="1" hangingPunct="1">
              <a:lnSpc>
                <a:spcPct val="150000"/>
              </a:lnSpc>
              <a:buClr>
                <a:srgbClr val="175191"/>
              </a:buClr>
              <a:buSzPct val="101000"/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Air Filter / Air filter assembly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175191"/>
                </a:solidFill>
                <a:cs typeface="Arial" charset="0"/>
              </a:rPr>
              <a:t>	</a:t>
            </a:r>
          </a:p>
          <a:p>
            <a:pPr eaLnBrk="1" hangingPunct="1"/>
            <a:endParaRPr lang="en-US" smtClean="0"/>
          </a:p>
        </p:txBody>
      </p:sp>
      <p:grpSp>
        <p:nvGrpSpPr>
          <p:cNvPr id="51203" name="Group 11"/>
          <p:cNvGrpSpPr>
            <a:grpSpLocks/>
          </p:cNvGrpSpPr>
          <p:nvPr/>
        </p:nvGrpSpPr>
        <p:grpSpPr bwMode="auto">
          <a:xfrm>
            <a:off x="4267200" y="2057400"/>
            <a:ext cx="4572000" cy="4495800"/>
            <a:chOff x="4419600" y="2133600"/>
            <a:chExt cx="4419600" cy="4419600"/>
          </a:xfrm>
        </p:grpSpPr>
        <p:pic>
          <p:nvPicPr>
            <p:cNvPr id="501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37208" y="2133600"/>
              <a:ext cx="1459302" cy="1522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3686695"/>
              <a:ext cx="1417608" cy="138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27780" y="3686695"/>
              <a:ext cx="1511420" cy="138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1200" y="5105400"/>
              <a:ext cx="1524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360988"/>
            <a:ext cx="2057400" cy="1497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POLYOLEFINIC COMPOUNDS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11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413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175191"/>
                </a:solidFill>
                <a:latin typeface="Calibri" pitchFamily="34" charset="0"/>
              </a:rPr>
              <a:t>INDIA’s largest Polystyrene manufacturing company</a:t>
            </a:r>
          </a:p>
          <a:p>
            <a:pPr marL="125413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None/>
            </a:pPr>
            <a:endParaRPr lang="en-US" sz="2000" b="1" dirty="0">
              <a:solidFill>
                <a:srgbClr val="175191"/>
              </a:solidFill>
              <a:latin typeface="Calibri" pitchFamily="34" charset="0"/>
            </a:endParaRPr>
          </a:p>
          <a:p>
            <a:pPr marL="125413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175191"/>
                </a:solidFill>
                <a:latin typeface="Calibri" pitchFamily="34" charset="0"/>
              </a:rPr>
              <a:t>Supreme Petrochem  made a modest beginning in 1995,with a Polystyrene plant of 66,000 TPA  capacity  at </a:t>
            </a:r>
            <a:r>
              <a:rPr lang="en-US" sz="2000" b="1" dirty="0" err="1">
                <a:solidFill>
                  <a:srgbClr val="175191"/>
                </a:solidFill>
                <a:latin typeface="Calibri" pitchFamily="34" charset="0"/>
              </a:rPr>
              <a:t>Nagothane</a:t>
            </a:r>
            <a:r>
              <a:rPr lang="en-US" sz="2000" b="1" dirty="0">
                <a:solidFill>
                  <a:srgbClr val="175191"/>
                </a:solidFill>
                <a:latin typeface="Calibri" pitchFamily="34" charset="0"/>
              </a:rPr>
              <a:t> . In a decade SPL has become the undisputed leader in Polystyrene in India  with a market share of 50% + .  </a:t>
            </a:r>
          </a:p>
          <a:p>
            <a:pPr marL="125413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None/>
            </a:pPr>
            <a:endParaRPr lang="en-US" sz="2000" b="1" dirty="0">
              <a:solidFill>
                <a:srgbClr val="175191"/>
              </a:solidFill>
              <a:latin typeface="Calibri" pitchFamily="34" charset="0"/>
            </a:endParaRPr>
          </a:p>
          <a:p>
            <a:pPr marL="125413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175191"/>
                </a:solidFill>
                <a:latin typeface="Calibri" pitchFamily="34" charset="0"/>
              </a:rPr>
              <a:t> Exports to over 98 countries worldwide.</a:t>
            </a:r>
          </a:p>
          <a:p>
            <a:pPr marL="125413" indent="-125413" eaLnBrk="0" hangingPunct="0">
              <a:spcAft>
                <a:spcPct val="15000"/>
              </a:spcAft>
              <a:buClr>
                <a:schemeClr val="tx2"/>
              </a:buClr>
            </a:pPr>
            <a:endParaRPr lang="en-US" sz="2000" b="1" dirty="0">
              <a:solidFill>
                <a:srgbClr val="175191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175191"/>
                </a:solidFill>
                <a:latin typeface="Calibri" pitchFamily="34" charset="0"/>
              </a:rPr>
              <a:t>Three lines, one line each dedicated to GPPS and HIPS &amp; one capable of producing GPPS or HIPS depending upon market  requirements.</a:t>
            </a: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</a:pPr>
            <a:endParaRPr lang="en-US" sz="2000" b="1" dirty="0">
              <a:solidFill>
                <a:srgbClr val="175191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175191"/>
                </a:solidFill>
                <a:latin typeface="Calibri" pitchFamily="34" charset="0"/>
              </a:rPr>
              <a:t>India’s first and only facility to manufacture XPS Boards with a capacity of 150,000 m3/year capacity. </a:t>
            </a: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</a:pPr>
            <a:endParaRPr lang="en-US" sz="2000" b="1" dirty="0">
              <a:solidFill>
                <a:srgbClr val="175191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175191"/>
                </a:solidFill>
                <a:latin typeface="Calibri" pitchFamily="34" charset="0"/>
              </a:rPr>
              <a:t>Annual Turnover of  </a:t>
            </a:r>
            <a:r>
              <a:rPr lang="en-US" sz="2000" b="1" dirty="0" smtClean="0">
                <a:solidFill>
                  <a:srgbClr val="175191"/>
                </a:solidFill>
                <a:latin typeface="Calibri" pitchFamily="34" charset="0"/>
              </a:rPr>
              <a:t>350 million US$ </a:t>
            </a:r>
            <a:endParaRPr lang="en-US" sz="2000" b="1" dirty="0">
              <a:solidFill>
                <a:srgbClr val="175191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</a:pPr>
            <a:endParaRPr lang="en-US" b="1" dirty="0">
              <a:solidFill>
                <a:srgbClr val="175191"/>
              </a:solidFill>
              <a:latin typeface="Calibri" pitchFamily="34" charset="0"/>
            </a:endParaRPr>
          </a:p>
          <a:p>
            <a:pPr marL="125413" indent="-125413" eaLnBrk="0" hangingPunct="0">
              <a:spcAft>
                <a:spcPct val="15000"/>
              </a:spcAft>
              <a:buClr>
                <a:schemeClr val="tx2"/>
              </a:buClr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	</a:t>
            </a:r>
          </a:p>
          <a:p>
            <a:pPr marL="125413" indent="-125413" eaLnBrk="0" hangingPunct="0">
              <a:spcAft>
                <a:spcPct val="15000"/>
              </a:spcAft>
              <a:buClr>
                <a:schemeClr val="tx2"/>
              </a:buClr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889000" lvl="2" indent="-101600" eaLnBrk="0" hangingPunct="0">
              <a:spcAft>
                <a:spcPct val="15000"/>
              </a:spcAft>
              <a:buClr>
                <a:schemeClr val="tx2"/>
              </a:buClr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889000" lvl="2" indent="-101600" eaLnBrk="0" hangingPunct="0">
              <a:spcAft>
                <a:spcPct val="15000"/>
              </a:spcAft>
              <a:buClr>
                <a:schemeClr val="tx2"/>
              </a:buClr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889000" lvl="2" indent="-101600" eaLnBrk="0" hangingPunct="0">
              <a:spcAft>
                <a:spcPct val="15000"/>
              </a:spcAft>
              <a:buClr>
                <a:schemeClr val="tx2"/>
              </a:buClr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889000" lvl="2" indent="-101600" eaLnBrk="0" hangingPunct="0">
              <a:spcAft>
                <a:spcPct val="15000"/>
              </a:spcAft>
              <a:buClr>
                <a:schemeClr val="tx2"/>
              </a:buClr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chemeClr val="tx2"/>
              </a:buClr>
            </a:pPr>
            <a:endParaRPr lang="en-US" sz="1400" b="1" dirty="0">
              <a:solidFill>
                <a:schemeClr val="tx2"/>
              </a:solidFill>
              <a:latin typeface="Calibri" pitchFamily="34" charset="0"/>
            </a:endParaRPr>
          </a:p>
          <a:p>
            <a:pPr marL="125413" lvl="1" indent="-125413" eaLnBrk="0" hangingPunct="0">
              <a:spcAft>
                <a:spcPct val="150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en-US" sz="16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-381000" y="381000"/>
            <a:ext cx="89916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Supreme Petrochem Ltd (SPL)</a:t>
            </a:r>
          </a:p>
        </p:txBody>
      </p:sp>
    </p:spTree>
    <p:custDataLst>
      <p:tags r:id="rId1"/>
    </p:custDataLst>
  </p:cSld>
  <p:clrMapOvr>
    <a:masterClrMapping/>
  </p:clrMapOvr>
  <p:transition advTm="15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11188" y="1439863"/>
            <a:ext cx="478790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60120" rIns="81720" bIns="40680"/>
          <a:lstStyle/>
          <a:p>
            <a:pPr>
              <a:lnSpc>
                <a:spcPct val="150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400" b="1">
              <a:solidFill>
                <a:srgbClr val="595959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>
                <a:solidFill>
                  <a:srgbClr val="595959"/>
                </a:solidFill>
                <a:latin typeface="Calibri" pitchFamily="34" charset="0"/>
                <a:cs typeface="Times New Roman" pitchFamily="18" charset="0"/>
              </a:rPr>
              <a:t>Main requirements</a:t>
            </a:r>
          </a:p>
          <a:p>
            <a:pPr>
              <a:lnSpc>
                <a:spcPct val="150000"/>
              </a:lnSpc>
              <a:buClr>
                <a:srgbClr val="175191"/>
              </a:buClr>
              <a:buSzPct val="90000"/>
              <a:buFont typeface="Calibri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2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b="1">
                <a:solidFill>
                  <a:srgbClr val="175191"/>
                </a:solidFill>
                <a:latin typeface="Calibri" pitchFamily="34" charset="0"/>
                <a:cs typeface="Times New Roman" pitchFamily="18" charset="0"/>
              </a:rPr>
              <a:t>Stiffness</a:t>
            </a:r>
          </a:p>
          <a:p>
            <a:pPr>
              <a:lnSpc>
                <a:spcPct val="150000"/>
              </a:lnSpc>
              <a:buClr>
                <a:srgbClr val="175191"/>
              </a:buClr>
              <a:buSzPct val="90000"/>
              <a:buFont typeface="Calibri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200" b="1">
                <a:solidFill>
                  <a:srgbClr val="175191"/>
                </a:solidFill>
                <a:latin typeface="Calibri" pitchFamily="34" charset="0"/>
                <a:cs typeface="Times New Roman" pitchFamily="18" charset="0"/>
              </a:rPr>
              <a:t> High service temperature</a:t>
            </a:r>
          </a:p>
          <a:p>
            <a:pPr>
              <a:lnSpc>
                <a:spcPct val="150000"/>
              </a:lnSpc>
              <a:buClr>
                <a:srgbClr val="175191"/>
              </a:buClr>
              <a:buSzPct val="90000"/>
              <a:buFont typeface="Calibri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200" b="1">
                <a:solidFill>
                  <a:srgbClr val="175191"/>
                </a:solidFill>
                <a:latin typeface="Calibri" pitchFamily="34" charset="0"/>
                <a:cs typeface="Times New Roman" pitchFamily="18" charset="0"/>
              </a:rPr>
              <a:t> Long term thermal stability</a:t>
            </a:r>
          </a:p>
          <a:p>
            <a:pPr>
              <a:lnSpc>
                <a:spcPct val="150000"/>
              </a:lnSpc>
              <a:buClr>
                <a:srgbClr val="175191"/>
              </a:buClr>
              <a:buSzPct val="90000"/>
              <a:buFont typeface="Calibri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200" b="1">
                <a:solidFill>
                  <a:srgbClr val="175191"/>
                </a:solidFill>
                <a:latin typeface="Calibri" pitchFamily="34" charset="0"/>
                <a:cs typeface="Times New Roman" pitchFamily="18" charset="0"/>
              </a:rPr>
              <a:t> Processability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595959"/>
                </a:solidFill>
                <a:latin typeface="Calibri" pitchFamily="34" charset="0"/>
                <a:cs typeface="Times New Roman" pitchFamily="18" charset="0"/>
              </a:rPr>
              <a:t>SPL Grades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175191"/>
                </a:solidFill>
                <a:latin typeface="Calibri" pitchFamily="34" charset="0"/>
                <a:cs typeface="Times New Roman" pitchFamily="18" charset="0"/>
              </a:rPr>
              <a:t>SPEXP106    SPEXP133      SPEXP156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175191"/>
                </a:solidFill>
                <a:latin typeface="Calibri" pitchFamily="34" charset="0"/>
                <a:cs typeface="Times New Roman" pitchFamily="18" charset="0"/>
              </a:rPr>
              <a:t>SPEXP110    SPEXP166	</a:t>
            </a:r>
          </a:p>
          <a:p>
            <a:pPr>
              <a:lnSpc>
                <a:spcPct val="15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200">
              <a:solidFill>
                <a:srgbClr val="000000"/>
              </a:solidFill>
            </a:endParaRPr>
          </a:p>
        </p:txBody>
      </p:sp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828800"/>
            <a:ext cx="2109788" cy="409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143000"/>
            <a:ext cx="655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Automotive: Under The Bonnet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POLYOLEFINIC COMPOUNDS </a:t>
            </a:r>
          </a:p>
        </p:txBody>
      </p:sp>
    </p:spTree>
    <p:custDataLst>
      <p:tags r:id="rId1"/>
    </p:custDataLst>
  </p:cSld>
  <p:clrMapOvr>
    <a:masterClrMapping/>
  </p:clrMapOvr>
  <p:transition spd="med" advTm="16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POLYOLEFINIC COMPOUNDS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8305800" cy="38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eaLnBrk="0" hangingPunct="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Two Wheeler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181600" cy="50292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endParaRPr lang="en-US" sz="2000" b="1" smtClean="0">
              <a:solidFill>
                <a:srgbClr val="175191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175191"/>
              </a:buClr>
              <a:buSzPct val="101000"/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Battery Containers (VRLA)                        </a:t>
            </a:r>
          </a:p>
          <a:p>
            <a:pPr lvl="1" eaLnBrk="1" hangingPunct="1">
              <a:lnSpc>
                <a:spcPct val="150000"/>
              </a:lnSpc>
              <a:buClr>
                <a:srgbClr val="175191"/>
              </a:buClr>
              <a:buSzPct val="101000"/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Air Filter / Air filter assembly</a:t>
            </a:r>
          </a:p>
          <a:p>
            <a:pPr lvl="1" eaLnBrk="1" hangingPunct="1">
              <a:lnSpc>
                <a:spcPct val="150000"/>
              </a:lnSpc>
              <a:buClr>
                <a:srgbClr val="175191"/>
              </a:buClr>
              <a:buSzPct val="101000"/>
              <a:buFont typeface="Arial" charset="0"/>
              <a:buNone/>
            </a:pPr>
            <a:endParaRPr lang="en-US" sz="2200" b="1" smtClean="0">
              <a:solidFill>
                <a:srgbClr val="17519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600" b="1" smtClean="0">
                <a:solidFill>
                  <a:srgbClr val="595959"/>
                </a:solidFill>
              </a:rPr>
              <a:t>SPL Grades</a:t>
            </a:r>
          </a:p>
          <a:p>
            <a:pPr eaLnBrk="1" hangingPunct="1">
              <a:buFont typeface="Arial" charset="0"/>
              <a:buNone/>
            </a:pPr>
            <a:r>
              <a:rPr lang="en-US" sz="2600" b="1" smtClean="0">
                <a:solidFill>
                  <a:srgbClr val="175191"/>
                </a:solidFill>
              </a:rPr>
              <a:t>SPEXP 166 / SPEXP 105  </a:t>
            </a:r>
          </a:p>
          <a:p>
            <a:pPr lvl="1" eaLnBrk="1" hangingPunct="1">
              <a:lnSpc>
                <a:spcPct val="150000"/>
              </a:lnSpc>
              <a:buClr>
                <a:srgbClr val="175191"/>
              </a:buClr>
              <a:buSzPct val="101000"/>
              <a:buFont typeface="Arial" charset="0"/>
              <a:buNone/>
            </a:pPr>
            <a:endParaRPr lang="en-US" sz="2200" b="1" smtClean="0">
              <a:solidFill>
                <a:srgbClr val="17519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175191"/>
                </a:solidFill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8" name="Picture 7" descr="33-29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572000"/>
            <a:ext cx="25908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7" descr="Battery-Container-6v4ah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76400"/>
            <a:ext cx="1730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181600"/>
          </a:xfrm>
        </p:spPr>
        <p:txBody>
          <a:bodyPr rtlCol="0">
            <a:normAutofit fontScale="92500" lnSpcReduction="10000"/>
          </a:bodyPr>
          <a:lstStyle/>
          <a:p>
            <a:pPr lvl="2" eaLnBrk="1" fontAlgn="auto" hangingPunct="1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</a:rPr>
              <a:t>A.C. grills</a:t>
            </a:r>
          </a:p>
          <a:p>
            <a:pPr lvl="2" eaLnBrk="1" fontAlgn="auto" hangingPunct="1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</a:rPr>
              <a:t>A.C. shrouds</a:t>
            </a:r>
          </a:p>
          <a:p>
            <a:pPr lvl="2" eaLnBrk="1" fontAlgn="auto" hangingPunct="1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</a:rPr>
              <a:t>Dip tray</a:t>
            </a:r>
          </a:p>
          <a:p>
            <a:pPr lvl="2" eaLnBrk="1" fontAlgn="auto" hangingPunct="1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</a:rPr>
              <a:t>Cooler tank</a:t>
            </a:r>
          </a:p>
          <a:p>
            <a:pPr lvl="2" eaLnBrk="1" fontAlgn="auto" hangingPunct="1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</a:rPr>
              <a:t>Room Heater</a:t>
            </a:r>
          </a:p>
          <a:p>
            <a:pPr lvl="2" eaLnBrk="1" fontAlgn="auto" hangingPunct="1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</a:rPr>
              <a:t>Refrigerator base</a:t>
            </a:r>
          </a:p>
          <a:p>
            <a:pPr lvl="2" eaLnBrk="1" fontAlgn="auto" hangingPunct="1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</a:rPr>
              <a:t>Washing machine parts</a:t>
            </a:r>
          </a:p>
          <a:p>
            <a:pPr lvl="2" eaLnBrk="1" fontAlgn="auto" hangingPunct="1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</a:rPr>
              <a:t>W.M. Spin Tub</a:t>
            </a:r>
          </a:p>
          <a:p>
            <a:pPr lvl="2" eaLnBrk="1" fontAlgn="auto" hangingPunct="1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b="1" dirty="0" smtClean="0">
                <a:solidFill>
                  <a:srgbClr val="175191"/>
                </a:solidFill>
              </a:rPr>
              <a:t>Iron Housing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b="1" dirty="0" smtClean="0">
              <a:solidFill>
                <a:srgbClr val="17519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SPL Grades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b="1" dirty="0" smtClean="0">
                <a:solidFill>
                  <a:srgbClr val="175191"/>
                </a:solidFill>
              </a:rPr>
              <a:t>SPEXP89    	SPEXP97    	SPEXP139     		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b="1" dirty="0" smtClean="0">
                <a:solidFill>
                  <a:srgbClr val="175191"/>
                </a:solidFill>
              </a:rPr>
              <a:t>SPEXP142       	 SPEXP133</a:t>
            </a:r>
          </a:p>
        </p:txBody>
      </p:sp>
      <p:grpSp>
        <p:nvGrpSpPr>
          <p:cNvPr id="53250" name="Group 8"/>
          <p:cNvGrpSpPr>
            <a:grpSpLocks/>
          </p:cNvGrpSpPr>
          <p:nvPr/>
        </p:nvGrpSpPr>
        <p:grpSpPr bwMode="auto">
          <a:xfrm>
            <a:off x="4648200" y="1295400"/>
            <a:ext cx="3895725" cy="2800350"/>
            <a:chOff x="4724400" y="1828800"/>
            <a:chExt cx="3895725" cy="2800350"/>
          </a:xfrm>
        </p:grpSpPr>
        <p:pic>
          <p:nvPicPr>
            <p:cNvPr id="542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1828800"/>
              <a:ext cx="1276350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3276600"/>
              <a:ext cx="13430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15200" y="3200400"/>
              <a:ext cx="1304925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POLYOLEFINIC COMPOUNDS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1000" y="990600"/>
            <a:ext cx="8305800" cy="38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eaLnBrk="0" hangingPunct="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Appliances </a:t>
            </a:r>
          </a:p>
        </p:txBody>
      </p:sp>
    </p:spTree>
    <p:custDataLst>
      <p:tags r:id="rId1"/>
    </p:custDataLst>
  </p:cSld>
  <p:clrMapOvr>
    <a:masterClrMapping/>
  </p:clrMapOvr>
  <p:transition advTm="13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000" b="1" smtClean="0">
                <a:solidFill>
                  <a:srgbClr val="C00000"/>
                </a:solidFill>
              </a:rPr>
              <a:t>E &amp; E’s</a:t>
            </a:r>
            <a:endParaRPr lang="en-IN" sz="3000" b="1" smtClean="0">
              <a:solidFill>
                <a:srgbClr val="595959"/>
              </a:solidFill>
            </a:endParaRPr>
          </a:p>
          <a:p>
            <a:pPr>
              <a:buFont typeface="Arial" charset="0"/>
              <a:buNone/>
            </a:pPr>
            <a:r>
              <a:rPr lang="en-IN" sz="2600" b="1" smtClean="0">
                <a:solidFill>
                  <a:srgbClr val="595959"/>
                </a:solidFill>
              </a:rPr>
              <a:t>Range of UL 94 approved, ROHS &amp; REACH compliant  V 0 &amp; V 2  Polypropylene grades in natural and pre coloured shades</a:t>
            </a:r>
            <a:endParaRPr lang="en-US" b="1" smtClean="0">
              <a:solidFill>
                <a:srgbClr val="17375E"/>
              </a:solidFill>
            </a:endParaRPr>
          </a:p>
          <a:p>
            <a:pPr>
              <a:buClr>
                <a:srgbClr val="175191"/>
              </a:buClr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Capacitor canisters</a:t>
            </a:r>
          </a:p>
          <a:p>
            <a:pPr>
              <a:buClr>
                <a:srgbClr val="175191"/>
              </a:buClr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Electrical enclosures</a:t>
            </a:r>
          </a:p>
          <a:p>
            <a:pPr>
              <a:buClr>
                <a:srgbClr val="175191"/>
              </a:buClr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Storage battery containers</a:t>
            </a:r>
          </a:p>
          <a:p>
            <a:pPr>
              <a:buClr>
                <a:srgbClr val="175191"/>
              </a:buClr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Electrical distribution components,</a:t>
            </a:r>
          </a:p>
          <a:p>
            <a:pPr>
              <a:buClr>
                <a:srgbClr val="175191"/>
              </a:buClr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Fuse carriers, enclosures</a:t>
            </a:r>
          </a:p>
          <a:p>
            <a:pPr>
              <a:buClr>
                <a:srgbClr val="175191"/>
              </a:buClr>
              <a:buFont typeface="Calibri" pitchFamily="34" charset="0"/>
              <a:buChar char="–"/>
            </a:pPr>
            <a:r>
              <a:rPr lang="en-US" sz="2200" b="1" smtClean="0">
                <a:solidFill>
                  <a:srgbClr val="175191"/>
                </a:solidFill>
              </a:rPr>
              <a:t> Domestic appliance housing</a:t>
            </a:r>
            <a:endParaRPr lang="en-US" sz="2600" b="1" smtClean="0">
              <a:solidFill>
                <a:srgbClr val="175191"/>
              </a:solidFill>
            </a:endParaRPr>
          </a:p>
          <a:p>
            <a:endParaRPr lang="en-US" sz="2400" b="1" smtClean="0">
              <a:solidFill>
                <a:srgbClr val="175191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00600"/>
            <a:ext cx="19653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95600"/>
            <a:ext cx="20907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SPL: POLYOLEFINIC COMPOUNDS </a:t>
            </a:r>
          </a:p>
        </p:txBody>
      </p:sp>
    </p:spTree>
    <p:custDataLst>
      <p:tags r:id="rId1"/>
    </p:custDataLst>
  </p:cSld>
  <p:clrMapOvr>
    <a:masterClrMapping/>
  </p:clrMapOvr>
  <p:transition advTm="6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Expandable Polystyrene(EPS) 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754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mtClean="0">
                <a:solidFill>
                  <a:schemeClr val="tx2"/>
                </a:solidFill>
              </a:rPr>
              <a:t>Current Capacity of 27,000 TPA at Manali, </a:t>
            </a:r>
            <a:r>
              <a:rPr lang="en-US" sz="2000" b="1" smtClean="0">
                <a:solidFill>
                  <a:srgbClr val="175191"/>
                </a:solidFill>
              </a:rPr>
              <a:t>Chennai</a:t>
            </a:r>
            <a:r>
              <a:rPr lang="en-US" sz="2000" b="1" smtClean="0">
                <a:solidFill>
                  <a:schemeClr val="tx2"/>
                </a:solidFill>
              </a:rPr>
              <a:t> plant designed mainly to cater to South Indian market requirements.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mtClean="0">
                <a:solidFill>
                  <a:schemeClr val="tx2"/>
                </a:solidFill>
              </a:rPr>
              <a:t>A new Plant of 24,000 TPA is under commissioning at our existing Petrochemical complex in Nagothane for catering West/North India requirment.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mtClean="0">
                <a:solidFill>
                  <a:schemeClr val="tx2"/>
                </a:solidFill>
              </a:rPr>
              <a:t>Grades available for protective packaging and Insulation applications.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smtClean="0">
                <a:solidFill>
                  <a:schemeClr val="tx2"/>
                </a:solidFill>
              </a:rPr>
              <a:t>Process Technology License and Product Off Take venture agreement signed with M/s. Nova Chemicals for CUP GRADE EPS.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smtClean="0">
                <a:solidFill>
                  <a:schemeClr val="tx2"/>
                </a:solidFill>
              </a:rPr>
              <a:t>EPS Cup grade Capacity of 27,000 TPA , product to be available by Q2 2011.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smtClean="0">
                <a:solidFill>
                  <a:schemeClr val="tx2"/>
                </a:solidFill>
              </a:rPr>
              <a:t>Total EPS Capacity would be 78,000 TPA by Q2 2011. </a:t>
            </a:r>
          </a:p>
          <a:p>
            <a:pPr eaLnBrk="1" hangingPunct="1">
              <a:buFont typeface="Arial" charset="0"/>
              <a:buNone/>
            </a:pPr>
            <a:endParaRPr lang="en-IN" sz="1800" b="1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IN" sz="1800" b="1" smtClean="0">
              <a:solidFill>
                <a:schemeClr val="tx2"/>
              </a:solidFill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custDataLst>
      <p:tags r:id="rId1"/>
    </p:custDataLst>
  </p:cSld>
  <p:clrMapOvr>
    <a:masterClrMapping/>
  </p:clrMapOvr>
  <p:transition advTm="13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8"/>
          <p:cNvSpPr txBox="1">
            <a:spLocks noChangeArrowheads="1"/>
          </p:cNvSpPr>
          <p:nvPr/>
        </p:nvSpPr>
        <p:spPr bwMode="auto">
          <a:xfrm>
            <a:off x="609600" y="3886200"/>
            <a:ext cx="176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Wall Insulation</a:t>
            </a:r>
          </a:p>
        </p:txBody>
      </p:sp>
      <p:sp>
        <p:nvSpPr>
          <p:cNvPr id="56322" name="TextBox 9"/>
          <p:cNvSpPr txBox="1">
            <a:spLocks noChangeArrowheads="1"/>
          </p:cNvSpPr>
          <p:nvPr/>
        </p:nvSpPr>
        <p:spPr bwMode="auto">
          <a:xfrm>
            <a:off x="5715000" y="6324600"/>
            <a:ext cx="176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Wine Packaging</a:t>
            </a:r>
          </a:p>
        </p:txBody>
      </p:sp>
      <p:pic>
        <p:nvPicPr>
          <p:cNvPr id="563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18288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9" descr="EPS Grapes 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0663" y="1295400"/>
            <a:ext cx="30607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14"/>
          <p:cNvSpPr>
            <a:spLocks noChangeArrowheads="1"/>
          </p:cNvSpPr>
          <p:nvPr/>
        </p:nvSpPr>
        <p:spPr bwMode="auto">
          <a:xfrm>
            <a:off x="3505200" y="3581400"/>
            <a:ext cx="182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Grapes Packaging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360863"/>
            <a:ext cx="77724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Box 9"/>
          <p:cNvSpPr txBox="1">
            <a:spLocks noChangeArrowheads="1"/>
          </p:cNvSpPr>
          <p:nvPr/>
        </p:nvSpPr>
        <p:spPr bwMode="auto">
          <a:xfrm>
            <a:off x="1828800" y="6324600"/>
            <a:ext cx="176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Fish Boxes </a:t>
            </a:r>
          </a:p>
        </p:txBody>
      </p:sp>
      <p:pic>
        <p:nvPicPr>
          <p:cNvPr id="56328" name="Picture 9" descr="IC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295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Rectangle 16"/>
          <p:cNvSpPr>
            <a:spLocks noChangeArrowheads="1"/>
          </p:cNvSpPr>
          <p:nvPr/>
        </p:nvSpPr>
        <p:spPr bwMode="auto">
          <a:xfrm>
            <a:off x="6019800" y="3962400"/>
            <a:ext cx="2573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Insulated Concrete Foam 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EPS Applications</a:t>
            </a:r>
            <a:endParaRPr lang="en-US" sz="3200" dirty="0">
              <a:solidFill>
                <a:srgbClr val="C00000"/>
              </a:solidFill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0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56322" grpId="0"/>
      <p:bldP spid="56325" grpId="0"/>
      <p:bldP spid="56327" grpId="0"/>
      <p:bldP spid="56329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chemeClr val="tx2"/>
                </a:solidFill>
              </a:rPr>
              <a:t>SPL has forward integrated into manufacturing of XPS ( Extruded Polystyrene Insulation)  Boards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chemeClr val="tx2"/>
                </a:solidFill>
              </a:rPr>
              <a:t>Current capacity is 150,000 cubic meter, which will be expanded by 4 times in the next 5 years.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chemeClr val="tx2"/>
                </a:solidFill>
              </a:rPr>
              <a:t>Currently, SPL is only producer of XPS  Boards in INDIA.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IN" sz="2000" b="1" smtClean="0">
                <a:solidFill>
                  <a:schemeClr val="tx2"/>
                </a:solidFill>
              </a:rPr>
              <a:t>XPS foam is a premiere insulating material for commercial, industrial and residential structures, due to it’s excellent properties such as :</a:t>
            </a:r>
          </a:p>
          <a:p>
            <a:pPr eaLnBrk="1" hangingPunct="1">
              <a:buFont typeface="Arial" charset="0"/>
              <a:buNone/>
            </a:pPr>
            <a:r>
              <a:rPr lang="en-IN" sz="2000" b="1" smtClean="0">
                <a:solidFill>
                  <a:schemeClr val="tx2"/>
                </a:solidFill>
              </a:rPr>
              <a:t>		Excellent compressive strength</a:t>
            </a:r>
          </a:p>
          <a:p>
            <a:pPr eaLnBrk="1" hangingPunct="1">
              <a:buFont typeface="Arial" charset="0"/>
              <a:buNone/>
            </a:pPr>
            <a:r>
              <a:rPr lang="en-IN" sz="2000" b="1" smtClean="0">
                <a:solidFill>
                  <a:schemeClr val="tx2"/>
                </a:solidFill>
              </a:rPr>
              <a:t>		Resistance to moisture</a:t>
            </a:r>
          </a:p>
          <a:p>
            <a:pPr eaLnBrk="1" hangingPunct="1">
              <a:buFont typeface="Arial" charset="0"/>
              <a:buNone/>
            </a:pPr>
            <a:r>
              <a:rPr lang="en-IN" sz="2000" b="1" smtClean="0">
                <a:solidFill>
                  <a:schemeClr val="tx2"/>
                </a:solidFill>
              </a:rPr>
              <a:t>		Imperviousness to rot, biological growth and corrosion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chemeClr val="tx2"/>
                </a:solidFill>
              </a:rPr>
              <a:t>XPS Boards manufactured by SPL are marketed under “                              “ Brand</a:t>
            </a:r>
            <a:r>
              <a:rPr lang="en-US" sz="2000" b="1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endParaRPr lang="en-US" sz="1800" b="1" smtClean="0">
              <a:solidFill>
                <a:srgbClr val="C00000"/>
              </a:solidFill>
            </a:endParaRPr>
          </a:p>
        </p:txBody>
      </p:sp>
      <p:pic>
        <p:nvPicPr>
          <p:cNvPr id="57346" name="Picture 15" descr="Insuboar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19800"/>
            <a:ext cx="1524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15" descr="Insuboar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Extruded Polystyrene(XPS) </a:t>
            </a:r>
            <a:endParaRPr lang="en-US" sz="3200" dirty="0">
              <a:solidFill>
                <a:srgbClr val="C00000"/>
              </a:solidFill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4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7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7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7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7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7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7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219200"/>
            <a:ext cx="43418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4419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0" descr="xps panels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" y="4400550"/>
            <a:ext cx="3733800" cy="2457450"/>
          </a:xfrm>
        </p:spPr>
      </p:pic>
      <p:pic>
        <p:nvPicPr>
          <p:cNvPr id="58372" name="Picture 7" descr="V:\Documents and Settings\User\Desktop\BRINDABAN quick view\13ceiling with gyps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814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15" descr="Insuboard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371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2400" y="4572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XPS Application-Roof insulation</a:t>
            </a:r>
            <a:endParaRPr lang="en-US" sz="3200" dirty="0">
              <a:solidFill>
                <a:srgbClr val="C00000"/>
              </a:solidFill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5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11250"/>
            <a:ext cx="8077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 descr="C:\Users\Nilesh\Documents\NSS-laptop-may10\XPS\Visits\Turkey &amp; Qatar 26th May to 1st June\photos\28.05.09\DSCN1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14800"/>
            <a:ext cx="24384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 descr="V:\Documents and Settings\User\Desktop\BRINDABAN quick view\8strips for gy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91000"/>
            <a:ext cx="33226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15" descr="Insuboard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2400" y="4572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XPS Application- Wall Insulation</a:t>
            </a:r>
            <a:endParaRPr lang="en-US" sz="3200" dirty="0">
              <a:solidFill>
                <a:srgbClr val="C00000"/>
              </a:solidFill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4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8289925" y="49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 sz="2400">
              <a:latin typeface="Times New Roman" pitchFamily="18" charset="0"/>
            </a:endParaRPr>
          </a:p>
        </p:txBody>
      </p:sp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1447800" y="2819400"/>
            <a:ext cx="59483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tx2"/>
                </a:solidFill>
              </a:rPr>
              <a:t>THANK Y   U</a:t>
            </a:r>
            <a:r>
              <a:rPr lang="en-US" sz="7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47800" y="762000"/>
            <a:ext cx="6248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ct val="15000"/>
              </a:spcAft>
              <a:defRPr/>
            </a:pPr>
            <a:r>
              <a:rPr lang="en-US" sz="4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n-US" sz="4000" b="1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0420" name="Picture 3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00400"/>
            <a:ext cx="592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pPr marL="125413" indent="-125413">
              <a:spcAft>
                <a:spcPct val="15000"/>
              </a:spcAft>
              <a:buClr>
                <a:schemeClr val="tx2"/>
              </a:buClr>
              <a:buFont typeface="Arial" charset="0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	</a:t>
            </a:r>
            <a:r>
              <a:rPr lang="en-US" sz="2400" b="1" smtClean="0">
                <a:solidFill>
                  <a:srgbClr val="C00000"/>
                </a:solidFill>
              </a:rPr>
              <a:t>Nagothane Plant –</a:t>
            </a: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  <a:buFont typeface="Arial" charset="0"/>
              <a:buNone/>
            </a:pPr>
            <a:r>
              <a:rPr lang="en-US" sz="1800" b="1" smtClean="0">
                <a:solidFill>
                  <a:srgbClr val="175191"/>
                </a:solidFill>
              </a:rPr>
              <a:t>State of  the art manufacturing facility across 350 acres complex at Nagothane, 120 km from     Mumbai</a:t>
            </a:r>
            <a:endParaRPr lang="en-US" sz="1800" b="1" smtClean="0">
              <a:solidFill>
                <a:srgbClr val="C00000"/>
              </a:solidFill>
            </a:endParaRP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b="1" smtClean="0">
                <a:solidFill>
                  <a:srgbClr val="175191"/>
                </a:solidFill>
              </a:rPr>
              <a:t>Installed capacity ; </a:t>
            </a:r>
          </a:p>
          <a:p>
            <a:pPr marL="889000" lvl="2" indent="-101600">
              <a:spcAft>
                <a:spcPct val="15000"/>
              </a:spcAft>
              <a:buClr>
                <a:schemeClr val="tx2"/>
              </a:buClr>
            </a:pPr>
            <a:r>
              <a:rPr lang="en-US" sz="1800" b="1" smtClean="0">
                <a:solidFill>
                  <a:srgbClr val="175191"/>
                </a:solidFill>
              </a:rPr>
              <a:t>Polystyrene 	       : 272,000 TPA</a:t>
            </a:r>
          </a:p>
          <a:p>
            <a:pPr marL="889000" lvl="2" indent="-101600">
              <a:spcAft>
                <a:spcPct val="15000"/>
              </a:spcAft>
              <a:buClr>
                <a:schemeClr val="tx2"/>
              </a:buClr>
            </a:pPr>
            <a:r>
              <a:rPr lang="en-US" sz="1800" b="1" smtClean="0">
                <a:solidFill>
                  <a:srgbClr val="175191"/>
                </a:solidFill>
              </a:rPr>
              <a:t>Speciality Compounds  :  25,000 TPA 			</a:t>
            </a:r>
          </a:p>
          <a:p>
            <a:pPr marL="889000" lvl="2" indent="-101600">
              <a:spcAft>
                <a:spcPct val="15000"/>
              </a:spcAft>
              <a:buClr>
                <a:schemeClr val="tx2"/>
              </a:buClr>
            </a:pPr>
            <a:r>
              <a:rPr lang="en-US" sz="1800" b="1" smtClean="0">
                <a:solidFill>
                  <a:srgbClr val="175191"/>
                </a:solidFill>
              </a:rPr>
              <a:t>Extruded Polystyrene   :  1,50,000  m³</a:t>
            </a:r>
          </a:p>
          <a:p>
            <a:pPr marL="889000" lvl="2" indent="-101600">
              <a:spcAft>
                <a:spcPct val="15000"/>
              </a:spcAft>
              <a:buClr>
                <a:schemeClr val="tx2"/>
              </a:buClr>
            </a:pPr>
            <a:endParaRPr lang="en-US" sz="1800" b="1" smtClean="0">
              <a:solidFill>
                <a:srgbClr val="175191"/>
              </a:solidFill>
            </a:endParaRP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b="1" smtClean="0">
                <a:solidFill>
                  <a:srgbClr val="175191"/>
                </a:solidFill>
              </a:rPr>
              <a:t>Technology : Erstwhile  Huntsman Chemical Corp, USA (Now with Nova Chemicals, Canada) for PS &amp; Ultrabatch, Italy for Additive Masterbatches.</a:t>
            </a: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b="1" smtClean="0">
                <a:solidFill>
                  <a:srgbClr val="175191"/>
                </a:solidFill>
              </a:rPr>
              <a:t>Engineering : ABB Lumus Crest, USA. </a:t>
            </a: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  <a:buFont typeface="Arial" charset="0"/>
              <a:buNone/>
            </a:pPr>
            <a:r>
              <a:rPr lang="en-US" sz="1800" b="1" smtClean="0">
                <a:solidFill>
                  <a:srgbClr val="175191"/>
                </a:solidFill>
              </a:rPr>
              <a:t>	</a:t>
            </a:r>
            <a:endParaRPr lang="en-US" sz="1800" b="1" smtClean="0">
              <a:solidFill>
                <a:srgbClr val="CC3300"/>
              </a:solidFill>
            </a:endParaRPr>
          </a:p>
          <a:p>
            <a:pPr marL="125413" indent="-125413"/>
            <a:endParaRPr lang="en-US" sz="1800" smtClean="0"/>
          </a:p>
        </p:txBody>
      </p:sp>
      <p:pic>
        <p:nvPicPr>
          <p:cNvPr id="19458" name="Picture 8" descr="1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1772" t="23831" b="19003"/>
          <a:stretch>
            <a:fillRect/>
          </a:stretch>
        </p:blipFill>
        <p:spPr bwMode="auto">
          <a:xfrm>
            <a:off x="1066800" y="5105400"/>
            <a:ext cx="6934200" cy="1752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 : Plant Location &amp; Facilities</a:t>
            </a:r>
            <a:endParaRPr lang="en-US" sz="3200" dirty="0"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5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9906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35050" lvl="1" indent="-577850" eaLnBrk="0" hangingPunct="0"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Pct val="85000"/>
              <a:buFont typeface="Wingdings" pitchFamily="2" charset="2"/>
              <a:buChar char="§"/>
            </a:pPr>
            <a:endParaRPr lang="en-IN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213725" y="49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 sz="2400">
              <a:latin typeface="Times New Roman" pitchFamily="18" charset="0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0" y="1143000"/>
            <a:ext cx="88392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413" indent="-125413">
              <a:spcAft>
                <a:spcPct val="15000"/>
              </a:spcAft>
              <a:buClr>
                <a:schemeClr val="tx2"/>
              </a:buClr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Manali Plant:</a:t>
            </a: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</a:pPr>
            <a:endParaRPr lang="en-US" b="1">
              <a:solidFill>
                <a:srgbClr val="C00000"/>
              </a:solidFill>
            </a:endParaRP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</a:pPr>
            <a:r>
              <a:rPr lang="en-US" sz="2000" b="1">
                <a:solidFill>
                  <a:srgbClr val="175191"/>
                </a:solidFill>
                <a:latin typeface="Calibri" pitchFamily="34" charset="0"/>
              </a:rPr>
              <a:t>State of  art manufacturing facility in 15 acres at Manali, Chennai</a:t>
            </a: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</a:pPr>
            <a:endParaRPr lang="en-US" sz="2000" b="1">
              <a:solidFill>
                <a:srgbClr val="175191"/>
              </a:solidFill>
              <a:latin typeface="Calibri" pitchFamily="34" charset="0"/>
            </a:endParaRP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175191"/>
                </a:solidFill>
                <a:latin typeface="Calibri" pitchFamily="34" charset="0"/>
              </a:rPr>
              <a:t>Installed capacity : 27,000 TPA EPS</a:t>
            </a: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  <a:buFont typeface="Wingdings" pitchFamily="2" charset="2"/>
              <a:buNone/>
            </a:pPr>
            <a:endParaRPr lang="en-US" sz="2000" b="1">
              <a:solidFill>
                <a:srgbClr val="175191"/>
              </a:solidFill>
              <a:latin typeface="Calibri" pitchFamily="34" charset="0"/>
            </a:endParaRP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175191"/>
                </a:solidFill>
                <a:latin typeface="Calibri" pitchFamily="34" charset="0"/>
              </a:rPr>
              <a:t>Technology : Shinho Petrochemicals, Korea for EPS</a:t>
            </a: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</a:pPr>
            <a:r>
              <a:rPr lang="en-US" sz="2000" b="1">
                <a:solidFill>
                  <a:srgbClr val="175191"/>
                </a:solidFill>
                <a:latin typeface="Calibri" pitchFamily="34" charset="0"/>
              </a:rPr>
              <a:t> </a:t>
            </a: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</a:pPr>
            <a:endParaRPr lang="en-US" sz="2000" b="1">
              <a:solidFill>
                <a:srgbClr val="175191"/>
              </a:solidFill>
              <a:latin typeface="Calibri" pitchFamily="34" charset="0"/>
            </a:endParaRP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</a:pPr>
            <a:endParaRPr lang="en-US" sz="2000" b="1">
              <a:solidFill>
                <a:srgbClr val="175191"/>
              </a:solidFill>
              <a:latin typeface="Calibri" pitchFamily="34" charset="0"/>
            </a:endParaRPr>
          </a:p>
          <a:p>
            <a:pPr marL="125413" indent="-125413">
              <a:spcAft>
                <a:spcPct val="15000"/>
              </a:spcAft>
              <a:buClr>
                <a:schemeClr val="tx2"/>
              </a:buClr>
            </a:pPr>
            <a:endParaRPr lang="en-US" sz="2000" b="1">
              <a:solidFill>
                <a:srgbClr val="175191"/>
              </a:solidFill>
              <a:latin typeface="Calibri" pitchFamily="34" charset="0"/>
            </a:endParaRP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</a:pPr>
            <a:endParaRPr lang="en-US" sz="2000" b="1">
              <a:solidFill>
                <a:srgbClr val="175191"/>
              </a:solidFill>
              <a:latin typeface="Calibri" pitchFamily="34" charset="0"/>
            </a:endParaRP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</a:pPr>
            <a:endParaRPr lang="en-US" b="1">
              <a:solidFill>
                <a:srgbClr val="175191"/>
              </a:solidFill>
            </a:endParaRP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</a:pPr>
            <a:endParaRPr lang="en-US" b="1">
              <a:solidFill>
                <a:srgbClr val="175191"/>
              </a:solidFill>
            </a:endParaRP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</a:pPr>
            <a:endParaRPr lang="en-US" b="1">
              <a:solidFill>
                <a:srgbClr val="175191"/>
              </a:solidFill>
            </a:endParaRP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</a:pPr>
            <a:endParaRPr lang="en-US" b="1">
              <a:solidFill>
                <a:srgbClr val="175191"/>
              </a:solidFill>
            </a:endParaRP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</a:pPr>
            <a:endParaRPr lang="en-US" b="1">
              <a:solidFill>
                <a:srgbClr val="175191"/>
              </a:solidFill>
            </a:endParaRPr>
          </a:p>
          <a:p>
            <a:pPr marL="431800" lvl="1" indent="-101600">
              <a:spcAft>
                <a:spcPct val="15000"/>
              </a:spcAft>
              <a:buClr>
                <a:schemeClr val="tx2"/>
              </a:buClr>
            </a:pPr>
            <a:endParaRPr lang="en-US" b="1">
              <a:solidFill>
                <a:srgbClr val="175191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SPL : Plant Location &amp; Facilities</a:t>
            </a:r>
            <a:endParaRPr lang="en-US" sz="3200" dirty="0">
              <a:latin typeface="+mj-lt"/>
              <a:cs typeface="+mn-cs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14800"/>
            <a:ext cx="8123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50"/>
          <p:cNvGrpSpPr>
            <a:grpSpLocks/>
          </p:cNvGrpSpPr>
          <p:nvPr/>
        </p:nvGrpSpPr>
        <p:grpSpPr bwMode="auto">
          <a:xfrm>
            <a:off x="2209800" y="457200"/>
            <a:ext cx="5467350" cy="6248400"/>
            <a:chOff x="898" y="0"/>
            <a:chExt cx="3917" cy="4320"/>
          </a:xfrm>
        </p:grpSpPr>
        <p:sp>
          <p:nvSpPr>
            <p:cNvPr id="22546" name="Freeform 51"/>
            <p:cNvSpPr>
              <a:spLocks/>
            </p:cNvSpPr>
            <p:nvPr/>
          </p:nvSpPr>
          <p:spPr bwMode="auto">
            <a:xfrm>
              <a:off x="898" y="3"/>
              <a:ext cx="3917" cy="4317"/>
            </a:xfrm>
            <a:custGeom>
              <a:avLst/>
              <a:gdLst>
                <a:gd name="T0" fmla="*/ 0 w 15565"/>
                <a:gd name="T1" fmla="*/ 0 h 19403"/>
                <a:gd name="T2" fmla="*/ 0 w 15565"/>
                <a:gd name="T3" fmla="*/ 0 h 19403"/>
                <a:gd name="T4" fmla="*/ 0 w 15565"/>
                <a:gd name="T5" fmla="*/ 0 h 19403"/>
                <a:gd name="T6" fmla="*/ 0 w 15565"/>
                <a:gd name="T7" fmla="*/ 0 h 19403"/>
                <a:gd name="T8" fmla="*/ 0 w 15565"/>
                <a:gd name="T9" fmla="*/ 0 h 19403"/>
                <a:gd name="T10" fmla="*/ 0 w 15565"/>
                <a:gd name="T11" fmla="*/ 0 h 19403"/>
                <a:gd name="T12" fmla="*/ 0 w 15565"/>
                <a:gd name="T13" fmla="*/ 0 h 19403"/>
                <a:gd name="T14" fmla="*/ 0 w 15565"/>
                <a:gd name="T15" fmla="*/ 0 h 19403"/>
                <a:gd name="T16" fmla="*/ 0 w 15565"/>
                <a:gd name="T17" fmla="*/ 0 h 19403"/>
                <a:gd name="T18" fmla="*/ 0 w 15565"/>
                <a:gd name="T19" fmla="*/ 0 h 19403"/>
                <a:gd name="T20" fmla="*/ 0 w 15565"/>
                <a:gd name="T21" fmla="*/ 0 h 19403"/>
                <a:gd name="T22" fmla="*/ 0 w 15565"/>
                <a:gd name="T23" fmla="*/ 0 h 19403"/>
                <a:gd name="T24" fmla="*/ 0 w 15565"/>
                <a:gd name="T25" fmla="*/ 0 h 19403"/>
                <a:gd name="T26" fmla="*/ 0 w 15565"/>
                <a:gd name="T27" fmla="*/ 0 h 19403"/>
                <a:gd name="T28" fmla="*/ 0 w 15565"/>
                <a:gd name="T29" fmla="*/ 0 h 19403"/>
                <a:gd name="T30" fmla="*/ 0 w 15565"/>
                <a:gd name="T31" fmla="*/ 0 h 19403"/>
                <a:gd name="T32" fmla="*/ 0 w 15565"/>
                <a:gd name="T33" fmla="*/ 0 h 19403"/>
                <a:gd name="T34" fmla="*/ 0 w 15565"/>
                <a:gd name="T35" fmla="*/ 0 h 19403"/>
                <a:gd name="T36" fmla="*/ 0 w 15565"/>
                <a:gd name="T37" fmla="*/ 0 h 19403"/>
                <a:gd name="T38" fmla="*/ 0 w 15565"/>
                <a:gd name="T39" fmla="*/ 0 h 19403"/>
                <a:gd name="T40" fmla="*/ 0 w 15565"/>
                <a:gd name="T41" fmla="*/ 0 h 19403"/>
                <a:gd name="T42" fmla="*/ 0 w 15565"/>
                <a:gd name="T43" fmla="*/ 0 h 19403"/>
                <a:gd name="T44" fmla="*/ 0 w 15565"/>
                <a:gd name="T45" fmla="*/ 0 h 19403"/>
                <a:gd name="T46" fmla="*/ 0 w 15565"/>
                <a:gd name="T47" fmla="*/ 0 h 19403"/>
                <a:gd name="T48" fmla="*/ 0 w 15565"/>
                <a:gd name="T49" fmla="*/ 0 h 19403"/>
                <a:gd name="T50" fmla="*/ 0 w 15565"/>
                <a:gd name="T51" fmla="*/ 0 h 19403"/>
                <a:gd name="T52" fmla="*/ 0 w 15565"/>
                <a:gd name="T53" fmla="*/ 0 h 19403"/>
                <a:gd name="T54" fmla="*/ 0 w 15565"/>
                <a:gd name="T55" fmla="*/ 0 h 19403"/>
                <a:gd name="T56" fmla="*/ 0 w 15565"/>
                <a:gd name="T57" fmla="*/ 0 h 19403"/>
                <a:gd name="T58" fmla="*/ 0 w 15565"/>
                <a:gd name="T59" fmla="*/ 0 h 19403"/>
                <a:gd name="T60" fmla="*/ 0 w 15565"/>
                <a:gd name="T61" fmla="*/ 0 h 19403"/>
                <a:gd name="T62" fmla="*/ 0 w 15565"/>
                <a:gd name="T63" fmla="*/ 0 h 19403"/>
                <a:gd name="T64" fmla="*/ 0 w 15565"/>
                <a:gd name="T65" fmla="*/ 0 h 19403"/>
                <a:gd name="T66" fmla="*/ 0 w 15565"/>
                <a:gd name="T67" fmla="*/ 0 h 19403"/>
                <a:gd name="T68" fmla="*/ 0 w 15565"/>
                <a:gd name="T69" fmla="*/ 0 h 19403"/>
                <a:gd name="T70" fmla="*/ 0 w 15565"/>
                <a:gd name="T71" fmla="*/ 0 h 19403"/>
                <a:gd name="T72" fmla="*/ 0 w 15565"/>
                <a:gd name="T73" fmla="*/ 0 h 19403"/>
                <a:gd name="T74" fmla="*/ 0 w 15565"/>
                <a:gd name="T75" fmla="*/ 0 h 19403"/>
                <a:gd name="T76" fmla="*/ 0 w 15565"/>
                <a:gd name="T77" fmla="*/ 0 h 19403"/>
                <a:gd name="T78" fmla="*/ 0 w 15565"/>
                <a:gd name="T79" fmla="*/ 0 h 19403"/>
                <a:gd name="T80" fmla="*/ 0 w 15565"/>
                <a:gd name="T81" fmla="*/ 0 h 19403"/>
                <a:gd name="T82" fmla="*/ 0 w 15565"/>
                <a:gd name="T83" fmla="*/ 0 h 19403"/>
                <a:gd name="T84" fmla="*/ 0 w 15565"/>
                <a:gd name="T85" fmla="*/ 0 h 19403"/>
                <a:gd name="T86" fmla="*/ 0 w 15565"/>
                <a:gd name="T87" fmla="*/ 0 h 19403"/>
                <a:gd name="T88" fmla="*/ 0 w 15565"/>
                <a:gd name="T89" fmla="*/ 0 h 19403"/>
                <a:gd name="T90" fmla="*/ 0 w 15565"/>
                <a:gd name="T91" fmla="*/ 0 h 19403"/>
                <a:gd name="T92" fmla="*/ 0 w 15565"/>
                <a:gd name="T93" fmla="*/ 0 h 19403"/>
                <a:gd name="T94" fmla="*/ 0 w 15565"/>
                <a:gd name="T95" fmla="*/ 0 h 19403"/>
                <a:gd name="T96" fmla="*/ 0 w 15565"/>
                <a:gd name="T97" fmla="*/ 0 h 19403"/>
                <a:gd name="T98" fmla="*/ 0 w 15565"/>
                <a:gd name="T99" fmla="*/ 0 h 19403"/>
                <a:gd name="T100" fmla="*/ 0 w 15565"/>
                <a:gd name="T101" fmla="*/ 0 h 19403"/>
                <a:gd name="T102" fmla="*/ 0 w 15565"/>
                <a:gd name="T103" fmla="*/ 0 h 19403"/>
                <a:gd name="T104" fmla="*/ 0 w 15565"/>
                <a:gd name="T105" fmla="*/ 0 h 19403"/>
                <a:gd name="T106" fmla="*/ 0 w 15565"/>
                <a:gd name="T107" fmla="*/ 0 h 19403"/>
                <a:gd name="T108" fmla="*/ 0 w 15565"/>
                <a:gd name="T109" fmla="*/ 0 h 19403"/>
                <a:gd name="T110" fmla="*/ 0 w 15565"/>
                <a:gd name="T111" fmla="*/ 0 h 19403"/>
                <a:gd name="T112" fmla="*/ 0 w 15565"/>
                <a:gd name="T113" fmla="*/ 0 h 19403"/>
                <a:gd name="T114" fmla="*/ 0 w 15565"/>
                <a:gd name="T115" fmla="*/ 0 h 19403"/>
                <a:gd name="T116" fmla="*/ 0 w 15565"/>
                <a:gd name="T117" fmla="*/ 0 h 19403"/>
                <a:gd name="T118" fmla="*/ 0 w 15565"/>
                <a:gd name="T119" fmla="*/ 0 h 19403"/>
                <a:gd name="T120" fmla="*/ 0 w 15565"/>
                <a:gd name="T121" fmla="*/ 0 h 19403"/>
                <a:gd name="T122" fmla="*/ 0 w 15565"/>
                <a:gd name="T123" fmla="*/ 0 h 194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565"/>
                <a:gd name="T187" fmla="*/ 0 h 19403"/>
                <a:gd name="T188" fmla="*/ 15565 w 15565"/>
                <a:gd name="T189" fmla="*/ 19403 h 194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565" h="19403">
                  <a:moveTo>
                    <a:pt x="5970" y="3184"/>
                  </a:moveTo>
                  <a:lnTo>
                    <a:pt x="5961" y="3195"/>
                  </a:lnTo>
                  <a:lnTo>
                    <a:pt x="5953" y="3208"/>
                  </a:lnTo>
                  <a:lnTo>
                    <a:pt x="5946" y="3221"/>
                  </a:lnTo>
                  <a:lnTo>
                    <a:pt x="5940" y="3236"/>
                  </a:lnTo>
                  <a:lnTo>
                    <a:pt x="5935" y="3252"/>
                  </a:lnTo>
                  <a:lnTo>
                    <a:pt x="5931" y="3269"/>
                  </a:lnTo>
                  <a:lnTo>
                    <a:pt x="5927" y="3286"/>
                  </a:lnTo>
                  <a:lnTo>
                    <a:pt x="5925" y="3303"/>
                  </a:lnTo>
                  <a:lnTo>
                    <a:pt x="5924" y="3321"/>
                  </a:lnTo>
                  <a:lnTo>
                    <a:pt x="5924" y="3339"/>
                  </a:lnTo>
                  <a:lnTo>
                    <a:pt x="5924" y="3357"/>
                  </a:lnTo>
                  <a:lnTo>
                    <a:pt x="5924" y="3376"/>
                  </a:lnTo>
                  <a:lnTo>
                    <a:pt x="5926" y="3411"/>
                  </a:lnTo>
                  <a:lnTo>
                    <a:pt x="5931" y="3444"/>
                  </a:lnTo>
                  <a:lnTo>
                    <a:pt x="5938" y="3473"/>
                  </a:lnTo>
                  <a:lnTo>
                    <a:pt x="5946" y="3503"/>
                  </a:lnTo>
                  <a:lnTo>
                    <a:pt x="5954" y="3534"/>
                  </a:lnTo>
                  <a:lnTo>
                    <a:pt x="5964" y="3564"/>
                  </a:lnTo>
                  <a:lnTo>
                    <a:pt x="5974" y="3593"/>
                  </a:lnTo>
                  <a:lnTo>
                    <a:pt x="5984" y="3623"/>
                  </a:lnTo>
                  <a:lnTo>
                    <a:pt x="5997" y="3654"/>
                  </a:lnTo>
                  <a:lnTo>
                    <a:pt x="6009" y="3683"/>
                  </a:lnTo>
                  <a:lnTo>
                    <a:pt x="6022" y="3712"/>
                  </a:lnTo>
                  <a:lnTo>
                    <a:pt x="6035" y="3743"/>
                  </a:lnTo>
                  <a:lnTo>
                    <a:pt x="6049" y="3770"/>
                  </a:lnTo>
                  <a:lnTo>
                    <a:pt x="6063" y="3800"/>
                  </a:lnTo>
                  <a:lnTo>
                    <a:pt x="6094" y="3857"/>
                  </a:lnTo>
                  <a:lnTo>
                    <a:pt x="6127" y="3911"/>
                  </a:lnTo>
                  <a:lnTo>
                    <a:pt x="6140" y="3932"/>
                  </a:lnTo>
                  <a:lnTo>
                    <a:pt x="6153" y="3951"/>
                  </a:lnTo>
                  <a:lnTo>
                    <a:pt x="6168" y="3972"/>
                  </a:lnTo>
                  <a:lnTo>
                    <a:pt x="6184" y="3992"/>
                  </a:lnTo>
                  <a:lnTo>
                    <a:pt x="6215" y="4030"/>
                  </a:lnTo>
                  <a:lnTo>
                    <a:pt x="6249" y="4067"/>
                  </a:lnTo>
                  <a:lnTo>
                    <a:pt x="6284" y="4102"/>
                  </a:lnTo>
                  <a:lnTo>
                    <a:pt x="6321" y="4137"/>
                  </a:lnTo>
                  <a:lnTo>
                    <a:pt x="6357" y="4170"/>
                  </a:lnTo>
                  <a:lnTo>
                    <a:pt x="6395" y="4203"/>
                  </a:lnTo>
                  <a:lnTo>
                    <a:pt x="6410" y="4216"/>
                  </a:lnTo>
                  <a:lnTo>
                    <a:pt x="6425" y="4227"/>
                  </a:lnTo>
                  <a:lnTo>
                    <a:pt x="6441" y="4239"/>
                  </a:lnTo>
                  <a:lnTo>
                    <a:pt x="6457" y="4250"/>
                  </a:lnTo>
                  <a:lnTo>
                    <a:pt x="6491" y="4272"/>
                  </a:lnTo>
                  <a:lnTo>
                    <a:pt x="6526" y="4293"/>
                  </a:lnTo>
                  <a:lnTo>
                    <a:pt x="6560" y="4315"/>
                  </a:lnTo>
                  <a:lnTo>
                    <a:pt x="6594" y="4337"/>
                  </a:lnTo>
                  <a:lnTo>
                    <a:pt x="6611" y="4348"/>
                  </a:lnTo>
                  <a:lnTo>
                    <a:pt x="6627" y="4359"/>
                  </a:lnTo>
                  <a:lnTo>
                    <a:pt x="6643" y="4371"/>
                  </a:lnTo>
                  <a:lnTo>
                    <a:pt x="6657" y="4384"/>
                  </a:lnTo>
                  <a:lnTo>
                    <a:pt x="6674" y="4400"/>
                  </a:lnTo>
                  <a:lnTo>
                    <a:pt x="6691" y="4417"/>
                  </a:lnTo>
                  <a:lnTo>
                    <a:pt x="6708" y="4435"/>
                  </a:lnTo>
                  <a:lnTo>
                    <a:pt x="6724" y="4454"/>
                  </a:lnTo>
                  <a:lnTo>
                    <a:pt x="6756" y="4492"/>
                  </a:lnTo>
                  <a:lnTo>
                    <a:pt x="6787" y="4531"/>
                  </a:lnTo>
                  <a:lnTo>
                    <a:pt x="6819" y="4570"/>
                  </a:lnTo>
                  <a:lnTo>
                    <a:pt x="6852" y="4606"/>
                  </a:lnTo>
                  <a:lnTo>
                    <a:pt x="6869" y="4623"/>
                  </a:lnTo>
                  <a:lnTo>
                    <a:pt x="6886" y="4640"/>
                  </a:lnTo>
                  <a:lnTo>
                    <a:pt x="6903" y="4656"/>
                  </a:lnTo>
                  <a:lnTo>
                    <a:pt x="6921" y="4671"/>
                  </a:lnTo>
                  <a:lnTo>
                    <a:pt x="6928" y="4676"/>
                  </a:lnTo>
                  <a:lnTo>
                    <a:pt x="6937" y="4680"/>
                  </a:lnTo>
                  <a:lnTo>
                    <a:pt x="6945" y="4684"/>
                  </a:lnTo>
                  <a:lnTo>
                    <a:pt x="6955" y="4688"/>
                  </a:lnTo>
                  <a:lnTo>
                    <a:pt x="6974" y="4694"/>
                  </a:lnTo>
                  <a:lnTo>
                    <a:pt x="6997" y="4699"/>
                  </a:lnTo>
                  <a:lnTo>
                    <a:pt x="7045" y="4705"/>
                  </a:lnTo>
                  <a:lnTo>
                    <a:pt x="7091" y="4711"/>
                  </a:lnTo>
                  <a:lnTo>
                    <a:pt x="7114" y="4713"/>
                  </a:lnTo>
                  <a:lnTo>
                    <a:pt x="7135" y="4718"/>
                  </a:lnTo>
                  <a:lnTo>
                    <a:pt x="7143" y="4721"/>
                  </a:lnTo>
                  <a:lnTo>
                    <a:pt x="7152" y="4723"/>
                  </a:lnTo>
                  <a:lnTo>
                    <a:pt x="7160" y="4727"/>
                  </a:lnTo>
                  <a:lnTo>
                    <a:pt x="7167" y="4730"/>
                  </a:lnTo>
                  <a:lnTo>
                    <a:pt x="7174" y="4735"/>
                  </a:lnTo>
                  <a:lnTo>
                    <a:pt x="7180" y="4740"/>
                  </a:lnTo>
                  <a:lnTo>
                    <a:pt x="7184" y="4745"/>
                  </a:lnTo>
                  <a:lnTo>
                    <a:pt x="7187" y="4751"/>
                  </a:lnTo>
                  <a:lnTo>
                    <a:pt x="7189" y="4757"/>
                  </a:lnTo>
                  <a:lnTo>
                    <a:pt x="7191" y="4766"/>
                  </a:lnTo>
                  <a:lnTo>
                    <a:pt x="7191" y="4773"/>
                  </a:lnTo>
                  <a:lnTo>
                    <a:pt x="7189" y="4783"/>
                  </a:lnTo>
                  <a:lnTo>
                    <a:pt x="7184" y="4795"/>
                  </a:lnTo>
                  <a:lnTo>
                    <a:pt x="7180" y="4806"/>
                  </a:lnTo>
                  <a:lnTo>
                    <a:pt x="7172" y="4817"/>
                  </a:lnTo>
                  <a:lnTo>
                    <a:pt x="7165" y="4826"/>
                  </a:lnTo>
                  <a:lnTo>
                    <a:pt x="7157" y="4835"/>
                  </a:lnTo>
                  <a:lnTo>
                    <a:pt x="7147" y="4843"/>
                  </a:lnTo>
                  <a:lnTo>
                    <a:pt x="7137" y="4851"/>
                  </a:lnTo>
                  <a:lnTo>
                    <a:pt x="7126" y="4858"/>
                  </a:lnTo>
                  <a:lnTo>
                    <a:pt x="7115" y="4864"/>
                  </a:lnTo>
                  <a:lnTo>
                    <a:pt x="7103" y="4869"/>
                  </a:lnTo>
                  <a:lnTo>
                    <a:pt x="7090" y="4875"/>
                  </a:lnTo>
                  <a:lnTo>
                    <a:pt x="7076" y="4880"/>
                  </a:lnTo>
                  <a:lnTo>
                    <a:pt x="7050" y="4888"/>
                  </a:lnTo>
                  <a:lnTo>
                    <a:pt x="7020" y="4897"/>
                  </a:lnTo>
                  <a:lnTo>
                    <a:pt x="6991" y="4905"/>
                  </a:lnTo>
                  <a:lnTo>
                    <a:pt x="6963" y="4914"/>
                  </a:lnTo>
                  <a:lnTo>
                    <a:pt x="6934" y="4923"/>
                  </a:lnTo>
                  <a:lnTo>
                    <a:pt x="6908" y="4934"/>
                  </a:lnTo>
                  <a:lnTo>
                    <a:pt x="6895" y="4939"/>
                  </a:lnTo>
                  <a:lnTo>
                    <a:pt x="6883" y="4947"/>
                  </a:lnTo>
                  <a:lnTo>
                    <a:pt x="6871" y="4954"/>
                  </a:lnTo>
                  <a:lnTo>
                    <a:pt x="6860" y="4961"/>
                  </a:lnTo>
                  <a:lnTo>
                    <a:pt x="6849" y="4970"/>
                  </a:lnTo>
                  <a:lnTo>
                    <a:pt x="6840" y="4979"/>
                  </a:lnTo>
                  <a:lnTo>
                    <a:pt x="6831" y="4989"/>
                  </a:lnTo>
                  <a:lnTo>
                    <a:pt x="6824" y="5000"/>
                  </a:lnTo>
                  <a:lnTo>
                    <a:pt x="6818" y="5010"/>
                  </a:lnTo>
                  <a:lnTo>
                    <a:pt x="6812" y="5021"/>
                  </a:lnTo>
                  <a:lnTo>
                    <a:pt x="6808" y="5032"/>
                  </a:lnTo>
                  <a:lnTo>
                    <a:pt x="6804" y="5043"/>
                  </a:lnTo>
                  <a:lnTo>
                    <a:pt x="6798" y="5066"/>
                  </a:lnTo>
                  <a:lnTo>
                    <a:pt x="6795" y="5090"/>
                  </a:lnTo>
                  <a:lnTo>
                    <a:pt x="6793" y="5115"/>
                  </a:lnTo>
                  <a:lnTo>
                    <a:pt x="6793" y="5141"/>
                  </a:lnTo>
                  <a:lnTo>
                    <a:pt x="6793" y="5166"/>
                  </a:lnTo>
                  <a:lnTo>
                    <a:pt x="6796" y="5193"/>
                  </a:lnTo>
                  <a:lnTo>
                    <a:pt x="6799" y="5247"/>
                  </a:lnTo>
                  <a:lnTo>
                    <a:pt x="6802" y="5300"/>
                  </a:lnTo>
                  <a:lnTo>
                    <a:pt x="6801" y="5326"/>
                  </a:lnTo>
                  <a:lnTo>
                    <a:pt x="6799" y="5351"/>
                  </a:lnTo>
                  <a:lnTo>
                    <a:pt x="6796" y="5375"/>
                  </a:lnTo>
                  <a:lnTo>
                    <a:pt x="6790" y="5399"/>
                  </a:lnTo>
                  <a:lnTo>
                    <a:pt x="6786" y="5407"/>
                  </a:lnTo>
                  <a:lnTo>
                    <a:pt x="6782" y="5416"/>
                  </a:lnTo>
                  <a:lnTo>
                    <a:pt x="6778" y="5424"/>
                  </a:lnTo>
                  <a:lnTo>
                    <a:pt x="6773" y="5433"/>
                  </a:lnTo>
                  <a:lnTo>
                    <a:pt x="6761" y="5448"/>
                  </a:lnTo>
                  <a:lnTo>
                    <a:pt x="6747" y="5464"/>
                  </a:lnTo>
                  <a:lnTo>
                    <a:pt x="6716" y="5495"/>
                  </a:lnTo>
                  <a:lnTo>
                    <a:pt x="6684" y="5524"/>
                  </a:lnTo>
                  <a:lnTo>
                    <a:pt x="6669" y="5538"/>
                  </a:lnTo>
                  <a:lnTo>
                    <a:pt x="6655" y="5553"/>
                  </a:lnTo>
                  <a:lnTo>
                    <a:pt x="6643" y="5567"/>
                  </a:lnTo>
                  <a:lnTo>
                    <a:pt x="6633" y="5582"/>
                  </a:lnTo>
                  <a:lnTo>
                    <a:pt x="6629" y="5591"/>
                  </a:lnTo>
                  <a:lnTo>
                    <a:pt x="6626" y="5598"/>
                  </a:lnTo>
                  <a:lnTo>
                    <a:pt x="6623" y="5606"/>
                  </a:lnTo>
                  <a:lnTo>
                    <a:pt x="6621" y="5614"/>
                  </a:lnTo>
                  <a:lnTo>
                    <a:pt x="6620" y="5622"/>
                  </a:lnTo>
                  <a:lnTo>
                    <a:pt x="6620" y="5631"/>
                  </a:lnTo>
                  <a:lnTo>
                    <a:pt x="6621" y="5639"/>
                  </a:lnTo>
                  <a:lnTo>
                    <a:pt x="6623" y="5648"/>
                  </a:lnTo>
                  <a:lnTo>
                    <a:pt x="6627" y="5659"/>
                  </a:lnTo>
                  <a:lnTo>
                    <a:pt x="6632" y="5668"/>
                  </a:lnTo>
                  <a:lnTo>
                    <a:pt x="6637" y="5677"/>
                  </a:lnTo>
                  <a:lnTo>
                    <a:pt x="6643" y="5685"/>
                  </a:lnTo>
                  <a:lnTo>
                    <a:pt x="6649" y="5693"/>
                  </a:lnTo>
                  <a:lnTo>
                    <a:pt x="6656" y="5700"/>
                  </a:lnTo>
                  <a:lnTo>
                    <a:pt x="6663" y="5707"/>
                  </a:lnTo>
                  <a:lnTo>
                    <a:pt x="6672" y="5713"/>
                  </a:lnTo>
                  <a:lnTo>
                    <a:pt x="6689" y="5724"/>
                  </a:lnTo>
                  <a:lnTo>
                    <a:pt x="6708" y="5735"/>
                  </a:lnTo>
                  <a:lnTo>
                    <a:pt x="6729" y="5744"/>
                  </a:lnTo>
                  <a:lnTo>
                    <a:pt x="6751" y="5752"/>
                  </a:lnTo>
                  <a:lnTo>
                    <a:pt x="6795" y="5768"/>
                  </a:lnTo>
                  <a:lnTo>
                    <a:pt x="6840" y="5785"/>
                  </a:lnTo>
                  <a:lnTo>
                    <a:pt x="6861" y="5795"/>
                  </a:lnTo>
                  <a:lnTo>
                    <a:pt x="6883" y="5804"/>
                  </a:lnTo>
                  <a:lnTo>
                    <a:pt x="6903" y="5815"/>
                  </a:lnTo>
                  <a:lnTo>
                    <a:pt x="6921" y="5829"/>
                  </a:lnTo>
                  <a:lnTo>
                    <a:pt x="6937" y="5842"/>
                  </a:lnTo>
                  <a:lnTo>
                    <a:pt x="6952" y="5857"/>
                  </a:lnTo>
                  <a:lnTo>
                    <a:pt x="6968" y="5871"/>
                  </a:lnTo>
                  <a:lnTo>
                    <a:pt x="6984" y="5887"/>
                  </a:lnTo>
                  <a:lnTo>
                    <a:pt x="7014" y="5919"/>
                  </a:lnTo>
                  <a:lnTo>
                    <a:pt x="7044" y="5953"/>
                  </a:lnTo>
                  <a:lnTo>
                    <a:pt x="7071" y="5987"/>
                  </a:lnTo>
                  <a:lnTo>
                    <a:pt x="7099" y="6021"/>
                  </a:lnTo>
                  <a:lnTo>
                    <a:pt x="7127" y="6052"/>
                  </a:lnTo>
                  <a:lnTo>
                    <a:pt x="7155" y="6084"/>
                  </a:lnTo>
                  <a:lnTo>
                    <a:pt x="7189" y="6124"/>
                  </a:lnTo>
                  <a:lnTo>
                    <a:pt x="7222" y="6166"/>
                  </a:lnTo>
                  <a:lnTo>
                    <a:pt x="7256" y="6211"/>
                  </a:lnTo>
                  <a:lnTo>
                    <a:pt x="7290" y="6256"/>
                  </a:lnTo>
                  <a:lnTo>
                    <a:pt x="7308" y="6278"/>
                  </a:lnTo>
                  <a:lnTo>
                    <a:pt x="7327" y="6299"/>
                  </a:lnTo>
                  <a:lnTo>
                    <a:pt x="7346" y="6320"/>
                  </a:lnTo>
                  <a:lnTo>
                    <a:pt x="7365" y="6340"/>
                  </a:lnTo>
                  <a:lnTo>
                    <a:pt x="7386" y="6360"/>
                  </a:lnTo>
                  <a:lnTo>
                    <a:pt x="7407" y="6377"/>
                  </a:lnTo>
                  <a:lnTo>
                    <a:pt x="7429" y="6394"/>
                  </a:lnTo>
                  <a:lnTo>
                    <a:pt x="7452" y="6408"/>
                  </a:lnTo>
                  <a:lnTo>
                    <a:pt x="7470" y="6417"/>
                  </a:lnTo>
                  <a:lnTo>
                    <a:pt x="7488" y="6424"/>
                  </a:lnTo>
                  <a:lnTo>
                    <a:pt x="7508" y="6429"/>
                  </a:lnTo>
                  <a:lnTo>
                    <a:pt x="7528" y="6431"/>
                  </a:lnTo>
                  <a:lnTo>
                    <a:pt x="7549" y="6434"/>
                  </a:lnTo>
                  <a:lnTo>
                    <a:pt x="7569" y="6435"/>
                  </a:lnTo>
                  <a:lnTo>
                    <a:pt x="7590" y="6435"/>
                  </a:lnTo>
                  <a:lnTo>
                    <a:pt x="7612" y="6435"/>
                  </a:lnTo>
                  <a:lnTo>
                    <a:pt x="7656" y="6434"/>
                  </a:lnTo>
                  <a:lnTo>
                    <a:pt x="7699" y="6434"/>
                  </a:lnTo>
                  <a:lnTo>
                    <a:pt x="7721" y="6435"/>
                  </a:lnTo>
                  <a:lnTo>
                    <a:pt x="7742" y="6436"/>
                  </a:lnTo>
                  <a:lnTo>
                    <a:pt x="7763" y="6440"/>
                  </a:lnTo>
                  <a:lnTo>
                    <a:pt x="7783" y="6445"/>
                  </a:lnTo>
                  <a:lnTo>
                    <a:pt x="7803" y="6451"/>
                  </a:lnTo>
                  <a:lnTo>
                    <a:pt x="7822" y="6457"/>
                  </a:lnTo>
                  <a:lnTo>
                    <a:pt x="7840" y="6464"/>
                  </a:lnTo>
                  <a:lnTo>
                    <a:pt x="7860" y="6471"/>
                  </a:lnTo>
                  <a:lnTo>
                    <a:pt x="7897" y="6488"/>
                  </a:lnTo>
                  <a:lnTo>
                    <a:pt x="7934" y="6507"/>
                  </a:lnTo>
                  <a:lnTo>
                    <a:pt x="7970" y="6527"/>
                  </a:lnTo>
                  <a:lnTo>
                    <a:pt x="8008" y="6548"/>
                  </a:lnTo>
                  <a:lnTo>
                    <a:pt x="8044" y="6569"/>
                  </a:lnTo>
                  <a:lnTo>
                    <a:pt x="8081" y="6588"/>
                  </a:lnTo>
                  <a:lnTo>
                    <a:pt x="8089" y="6594"/>
                  </a:lnTo>
                  <a:lnTo>
                    <a:pt x="8098" y="6600"/>
                  </a:lnTo>
                  <a:lnTo>
                    <a:pt x="8106" y="6607"/>
                  </a:lnTo>
                  <a:lnTo>
                    <a:pt x="8115" y="6616"/>
                  </a:lnTo>
                  <a:lnTo>
                    <a:pt x="8129" y="6633"/>
                  </a:lnTo>
                  <a:lnTo>
                    <a:pt x="8145" y="6650"/>
                  </a:lnTo>
                  <a:lnTo>
                    <a:pt x="8160" y="6667"/>
                  </a:lnTo>
                  <a:lnTo>
                    <a:pt x="8176" y="6682"/>
                  </a:lnTo>
                  <a:lnTo>
                    <a:pt x="8184" y="6688"/>
                  </a:lnTo>
                  <a:lnTo>
                    <a:pt x="8194" y="6694"/>
                  </a:lnTo>
                  <a:lnTo>
                    <a:pt x="8202" y="6697"/>
                  </a:lnTo>
                  <a:lnTo>
                    <a:pt x="8212" y="6700"/>
                  </a:lnTo>
                  <a:lnTo>
                    <a:pt x="8228" y="6703"/>
                  </a:lnTo>
                  <a:lnTo>
                    <a:pt x="8244" y="6706"/>
                  </a:lnTo>
                  <a:lnTo>
                    <a:pt x="8259" y="6708"/>
                  </a:lnTo>
                  <a:lnTo>
                    <a:pt x="8276" y="6710"/>
                  </a:lnTo>
                  <a:lnTo>
                    <a:pt x="8309" y="6710"/>
                  </a:lnTo>
                  <a:lnTo>
                    <a:pt x="8343" y="6708"/>
                  </a:lnTo>
                  <a:lnTo>
                    <a:pt x="8377" y="6706"/>
                  </a:lnTo>
                  <a:lnTo>
                    <a:pt x="8411" y="6703"/>
                  </a:lnTo>
                  <a:lnTo>
                    <a:pt x="8445" y="6701"/>
                  </a:lnTo>
                  <a:lnTo>
                    <a:pt x="8480" y="6700"/>
                  </a:lnTo>
                  <a:lnTo>
                    <a:pt x="8517" y="6699"/>
                  </a:lnTo>
                  <a:lnTo>
                    <a:pt x="8554" y="6695"/>
                  </a:lnTo>
                  <a:lnTo>
                    <a:pt x="8593" y="6690"/>
                  </a:lnTo>
                  <a:lnTo>
                    <a:pt x="8631" y="6686"/>
                  </a:lnTo>
                  <a:lnTo>
                    <a:pt x="8649" y="6685"/>
                  </a:lnTo>
                  <a:lnTo>
                    <a:pt x="8669" y="6684"/>
                  </a:lnTo>
                  <a:lnTo>
                    <a:pt x="8687" y="6684"/>
                  </a:lnTo>
                  <a:lnTo>
                    <a:pt x="8706" y="6684"/>
                  </a:lnTo>
                  <a:lnTo>
                    <a:pt x="8724" y="6686"/>
                  </a:lnTo>
                  <a:lnTo>
                    <a:pt x="8743" y="6689"/>
                  </a:lnTo>
                  <a:lnTo>
                    <a:pt x="8760" y="6694"/>
                  </a:lnTo>
                  <a:lnTo>
                    <a:pt x="8778" y="6700"/>
                  </a:lnTo>
                  <a:lnTo>
                    <a:pt x="8805" y="6712"/>
                  </a:lnTo>
                  <a:lnTo>
                    <a:pt x="8831" y="6725"/>
                  </a:lnTo>
                  <a:lnTo>
                    <a:pt x="8857" y="6741"/>
                  </a:lnTo>
                  <a:lnTo>
                    <a:pt x="8882" y="6757"/>
                  </a:lnTo>
                  <a:lnTo>
                    <a:pt x="8908" y="6774"/>
                  </a:lnTo>
                  <a:lnTo>
                    <a:pt x="8932" y="6792"/>
                  </a:lnTo>
                  <a:lnTo>
                    <a:pt x="8956" y="6812"/>
                  </a:lnTo>
                  <a:lnTo>
                    <a:pt x="8981" y="6831"/>
                  </a:lnTo>
                  <a:lnTo>
                    <a:pt x="9028" y="6872"/>
                  </a:lnTo>
                  <a:lnTo>
                    <a:pt x="9075" y="6912"/>
                  </a:lnTo>
                  <a:lnTo>
                    <a:pt x="9100" y="6932"/>
                  </a:lnTo>
                  <a:lnTo>
                    <a:pt x="9124" y="6951"/>
                  </a:lnTo>
                  <a:lnTo>
                    <a:pt x="9148" y="6970"/>
                  </a:lnTo>
                  <a:lnTo>
                    <a:pt x="9173" y="6987"/>
                  </a:lnTo>
                  <a:lnTo>
                    <a:pt x="9212" y="7014"/>
                  </a:lnTo>
                  <a:lnTo>
                    <a:pt x="9250" y="7044"/>
                  </a:lnTo>
                  <a:lnTo>
                    <a:pt x="9290" y="7075"/>
                  </a:lnTo>
                  <a:lnTo>
                    <a:pt x="9331" y="7106"/>
                  </a:lnTo>
                  <a:lnTo>
                    <a:pt x="9351" y="7121"/>
                  </a:lnTo>
                  <a:lnTo>
                    <a:pt x="9373" y="7136"/>
                  </a:lnTo>
                  <a:lnTo>
                    <a:pt x="9394" y="7149"/>
                  </a:lnTo>
                  <a:lnTo>
                    <a:pt x="9416" y="7163"/>
                  </a:lnTo>
                  <a:lnTo>
                    <a:pt x="9436" y="7175"/>
                  </a:lnTo>
                  <a:lnTo>
                    <a:pt x="9459" y="7186"/>
                  </a:lnTo>
                  <a:lnTo>
                    <a:pt x="9481" y="7196"/>
                  </a:lnTo>
                  <a:lnTo>
                    <a:pt x="9504" y="7205"/>
                  </a:lnTo>
                  <a:lnTo>
                    <a:pt x="9527" y="7211"/>
                  </a:lnTo>
                  <a:lnTo>
                    <a:pt x="9550" y="7217"/>
                  </a:lnTo>
                  <a:lnTo>
                    <a:pt x="9575" y="7221"/>
                  </a:lnTo>
                  <a:lnTo>
                    <a:pt x="9599" y="7223"/>
                  </a:lnTo>
                  <a:lnTo>
                    <a:pt x="9649" y="7226"/>
                  </a:lnTo>
                  <a:lnTo>
                    <a:pt x="9700" y="7226"/>
                  </a:lnTo>
                  <a:lnTo>
                    <a:pt x="9751" y="7225"/>
                  </a:lnTo>
                  <a:lnTo>
                    <a:pt x="9803" y="7226"/>
                  </a:lnTo>
                  <a:lnTo>
                    <a:pt x="9829" y="7228"/>
                  </a:lnTo>
                  <a:lnTo>
                    <a:pt x="9854" y="7232"/>
                  </a:lnTo>
                  <a:lnTo>
                    <a:pt x="9878" y="7236"/>
                  </a:lnTo>
                  <a:lnTo>
                    <a:pt x="9904" y="7242"/>
                  </a:lnTo>
                  <a:lnTo>
                    <a:pt x="9921" y="7248"/>
                  </a:lnTo>
                  <a:lnTo>
                    <a:pt x="9938" y="7255"/>
                  </a:lnTo>
                  <a:lnTo>
                    <a:pt x="9954" y="7265"/>
                  </a:lnTo>
                  <a:lnTo>
                    <a:pt x="9969" y="7275"/>
                  </a:lnTo>
                  <a:lnTo>
                    <a:pt x="10002" y="7298"/>
                  </a:lnTo>
                  <a:lnTo>
                    <a:pt x="10034" y="7322"/>
                  </a:lnTo>
                  <a:lnTo>
                    <a:pt x="10050" y="7334"/>
                  </a:lnTo>
                  <a:lnTo>
                    <a:pt x="10065" y="7345"/>
                  </a:lnTo>
                  <a:lnTo>
                    <a:pt x="10081" y="7355"/>
                  </a:lnTo>
                  <a:lnTo>
                    <a:pt x="10097" y="7364"/>
                  </a:lnTo>
                  <a:lnTo>
                    <a:pt x="10114" y="7373"/>
                  </a:lnTo>
                  <a:lnTo>
                    <a:pt x="10131" y="7379"/>
                  </a:lnTo>
                  <a:lnTo>
                    <a:pt x="10149" y="7383"/>
                  </a:lnTo>
                  <a:lnTo>
                    <a:pt x="10166" y="7385"/>
                  </a:lnTo>
                  <a:lnTo>
                    <a:pt x="10189" y="7386"/>
                  </a:lnTo>
                  <a:lnTo>
                    <a:pt x="10212" y="7388"/>
                  </a:lnTo>
                  <a:lnTo>
                    <a:pt x="10235" y="7386"/>
                  </a:lnTo>
                  <a:lnTo>
                    <a:pt x="10258" y="7384"/>
                  </a:lnTo>
                  <a:lnTo>
                    <a:pt x="10282" y="7381"/>
                  </a:lnTo>
                  <a:lnTo>
                    <a:pt x="10305" y="7378"/>
                  </a:lnTo>
                  <a:lnTo>
                    <a:pt x="10328" y="7374"/>
                  </a:lnTo>
                  <a:lnTo>
                    <a:pt x="10351" y="7369"/>
                  </a:lnTo>
                  <a:lnTo>
                    <a:pt x="10397" y="7357"/>
                  </a:lnTo>
                  <a:lnTo>
                    <a:pt x="10443" y="7344"/>
                  </a:lnTo>
                  <a:lnTo>
                    <a:pt x="10488" y="7330"/>
                  </a:lnTo>
                  <a:lnTo>
                    <a:pt x="10532" y="7316"/>
                  </a:lnTo>
                  <a:lnTo>
                    <a:pt x="10558" y="7309"/>
                  </a:lnTo>
                  <a:lnTo>
                    <a:pt x="10588" y="7300"/>
                  </a:lnTo>
                  <a:lnTo>
                    <a:pt x="10617" y="7290"/>
                  </a:lnTo>
                  <a:lnTo>
                    <a:pt x="10645" y="7278"/>
                  </a:lnTo>
                  <a:lnTo>
                    <a:pt x="10658" y="7272"/>
                  </a:lnTo>
                  <a:lnTo>
                    <a:pt x="10671" y="7265"/>
                  </a:lnTo>
                  <a:lnTo>
                    <a:pt x="10685" y="7257"/>
                  </a:lnTo>
                  <a:lnTo>
                    <a:pt x="10696" y="7249"/>
                  </a:lnTo>
                  <a:lnTo>
                    <a:pt x="10707" y="7239"/>
                  </a:lnTo>
                  <a:lnTo>
                    <a:pt x="10716" y="7228"/>
                  </a:lnTo>
                  <a:lnTo>
                    <a:pt x="10725" y="7217"/>
                  </a:lnTo>
                  <a:lnTo>
                    <a:pt x="10732" y="7205"/>
                  </a:lnTo>
                  <a:lnTo>
                    <a:pt x="10741" y="7187"/>
                  </a:lnTo>
                  <a:lnTo>
                    <a:pt x="10748" y="7168"/>
                  </a:lnTo>
                  <a:lnTo>
                    <a:pt x="10753" y="7148"/>
                  </a:lnTo>
                  <a:lnTo>
                    <a:pt x="10758" y="7129"/>
                  </a:lnTo>
                  <a:lnTo>
                    <a:pt x="10761" y="7109"/>
                  </a:lnTo>
                  <a:lnTo>
                    <a:pt x="10764" y="7089"/>
                  </a:lnTo>
                  <a:lnTo>
                    <a:pt x="10766" y="7068"/>
                  </a:lnTo>
                  <a:lnTo>
                    <a:pt x="10767" y="7047"/>
                  </a:lnTo>
                  <a:lnTo>
                    <a:pt x="10767" y="7005"/>
                  </a:lnTo>
                  <a:lnTo>
                    <a:pt x="10766" y="6962"/>
                  </a:lnTo>
                  <a:lnTo>
                    <a:pt x="10764" y="6921"/>
                  </a:lnTo>
                  <a:lnTo>
                    <a:pt x="10761" y="6881"/>
                  </a:lnTo>
                  <a:lnTo>
                    <a:pt x="10760" y="6858"/>
                  </a:lnTo>
                  <a:lnTo>
                    <a:pt x="10756" y="6835"/>
                  </a:lnTo>
                  <a:lnTo>
                    <a:pt x="10752" y="6812"/>
                  </a:lnTo>
                  <a:lnTo>
                    <a:pt x="10746" y="6789"/>
                  </a:lnTo>
                  <a:lnTo>
                    <a:pt x="10732" y="6742"/>
                  </a:lnTo>
                  <a:lnTo>
                    <a:pt x="10719" y="6696"/>
                  </a:lnTo>
                  <a:lnTo>
                    <a:pt x="10712" y="6673"/>
                  </a:lnTo>
                  <a:lnTo>
                    <a:pt x="10705" y="6650"/>
                  </a:lnTo>
                  <a:lnTo>
                    <a:pt x="10701" y="6628"/>
                  </a:lnTo>
                  <a:lnTo>
                    <a:pt x="10697" y="6606"/>
                  </a:lnTo>
                  <a:lnTo>
                    <a:pt x="10694" y="6583"/>
                  </a:lnTo>
                  <a:lnTo>
                    <a:pt x="10693" y="6563"/>
                  </a:lnTo>
                  <a:lnTo>
                    <a:pt x="10694" y="6541"/>
                  </a:lnTo>
                  <a:lnTo>
                    <a:pt x="10698" y="6520"/>
                  </a:lnTo>
                  <a:lnTo>
                    <a:pt x="10703" y="6503"/>
                  </a:lnTo>
                  <a:lnTo>
                    <a:pt x="10709" y="6488"/>
                  </a:lnTo>
                  <a:lnTo>
                    <a:pt x="10718" y="6474"/>
                  </a:lnTo>
                  <a:lnTo>
                    <a:pt x="10727" y="6460"/>
                  </a:lnTo>
                  <a:lnTo>
                    <a:pt x="10739" y="6448"/>
                  </a:lnTo>
                  <a:lnTo>
                    <a:pt x="10752" y="6436"/>
                  </a:lnTo>
                  <a:lnTo>
                    <a:pt x="10765" y="6425"/>
                  </a:lnTo>
                  <a:lnTo>
                    <a:pt x="10780" y="6416"/>
                  </a:lnTo>
                  <a:lnTo>
                    <a:pt x="10810" y="6396"/>
                  </a:lnTo>
                  <a:lnTo>
                    <a:pt x="10840" y="6377"/>
                  </a:lnTo>
                  <a:lnTo>
                    <a:pt x="10871" y="6358"/>
                  </a:lnTo>
                  <a:lnTo>
                    <a:pt x="10897" y="6339"/>
                  </a:lnTo>
                  <a:lnTo>
                    <a:pt x="10909" y="6328"/>
                  </a:lnTo>
                  <a:lnTo>
                    <a:pt x="10920" y="6315"/>
                  </a:lnTo>
                  <a:lnTo>
                    <a:pt x="10933" y="6301"/>
                  </a:lnTo>
                  <a:lnTo>
                    <a:pt x="10945" y="6285"/>
                  </a:lnTo>
                  <a:lnTo>
                    <a:pt x="10970" y="6254"/>
                  </a:lnTo>
                  <a:lnTo>
                    <a:pt x="10996" y="6225"/>
                  </a:lnTo>
                  <a:lnTo>
                    <a:pt x="11008" y="6211"/>
                  </a:lnTo>
                  <a:lnTo>
                    <a:pt x="11021" y="6199"/>
                  </a:lnTo>
                  <a:lnTo>
                    <a:pt x="11033" y="6191"/>
                  </a:lnTo>
                  <a:lnTo>
                    <a:pt x="11046" y="6183"/>
                  </a:lnTo>
                  <a:lnTo>
                    <a:pt x="11052" y="6181"/>
                  </a:lnTo>
                  <a:lnTo>
                    <a:pt x="11058" y="6180"/>
                  </a:lnTo>
                  <a:lnTo>
                    <a:pt x="11064" y="6179"/>
                  </a:lnTo>
                  <a:lnTo>
                    <a:pt x="11070" y="6179"/>
                  </a:lnTo>
                  <a:lnTo>
                    <a:pt x="11076" y="6180"/>
                  </a:lnTo>
                  <a:lnTo>
                    <a:pt x="11082" y="6182"/>
                  </a:lnTo>
                  <a:lnTo>
                    <a:pt x="11087" y="6186"/>
                  </a:lnTo>
                  <a:lnTo>
                    <a:pt x="11093" y="6190"/>
                  </a:lnTo>
                  <a:lnTo>
                    <a:pt x="11100" y="6198"/>
                  </a:lnTo>
                  <a:lnTo>
                    <a:pt x="11106" y="6207"/>
                  </a:lnTo>
                  <a:lnTo>
                    <a:pt x="11112" y="6215"/>
                  </a:lnTo>
                  <a:lnTo>
                    <a:pt x="11116" y="6224"/>
                  </a:lnTo>
                  <a:lnTo>
                    <a:pt x="11120" y="6233"/>
                  </a:lnTo>
                  <a:lnTo>
                    <a:pt x="11123" y="6244"/>
                  </a:lnTo>
                  <a:lnTo>
                    <a:pt x="11126" y="6254"/>
                  </a:lnTo>
                  <a:lnTo>
                    <a:pt x="11128" y="6265"/>
                  </a:lnTo>
                  <a:lnTo>
                    <a:pt x="11129" y="6288"/>
                  </a:lnTo>
                  <a:lnTo>
                    <a:pt x="11129" y="6312"/>
                  </a:lnTo>
                  <a:lnTo>
                    <a:pt x="11128" y="6337"/>
                  </a:lnTo>
                  <a:lnTo>
                    <a:pt x="11126" y="6361"/>
                  </a:lnTo>
                  <a:lnTo>
                    <a:pt x="11121" y="6413"/>
                  </a:lnTo>
                  <a:lnTo>
                    <a:pt x="11117" y="6464"/>
                  </a:lnTo>
                  <a:lnTo>
                    <a:pt x="11116" y="6488"/>
                  </a:lnTo>
                  <a:lnTo>
                    <a:pt x="11117" y="6513"/>
                  </a:lnTo>
                  <a:lnTo>
                    <a:pt x="11118" y="6524"/>
                  </a:lnTo>
                  <a:lnTo>
                    <a:pt x="11121" y="6535"/>
                  </a:lnTo>
                  <a:lnTo>
                    <a:pt x="11123" y="6546"/>
                  </a:lnTo>
                  <a:lnTo>
                    <a:pt x="11127" y="6556"/>
                  </a:lnTo>
                  <a:lnTo>
                    <a:pt x="11134" y="6576"/>
                  </a:lnTo>
                  <a:lnTo>
                    <a:pt x="11144" y="6595"/>
                  </a:lnTo>
                  <a:lnTo>
                    <a:pt x="11154" y="6615"/>
                  </a:lnTo>
                  <a:lnTo>
                    <a:pt x="11165" y="6633"/>
                  </a:lnTo>
                  <a:lnTo>
                    <a:pt x="11189" y="6671"/>
                  </a:lnTo>
                  <a:lnTo>
                    <a:pt x="11216" y="6706"/>
                  </a:lnTo>
                  <a:lnTo>
                    <a:pt x="11243" y="6741"/>
                  </a:lnTo>
                  <a:lnTo>
                    <a:pt x="11273" y="6775"/>
                  </a:lnTo>
                  <a:lnTo>
                    <a:pt x="11301" y="6809"/>
                  </a:lnTo>
                  <a:lnTo>
                    <a:pt x="11326" y="6843"/>
                  </a:lnTo>
                  <a:lnTo>
                    <a:pt x="11352" y="6877"/>
                  </a:lnTo>
                  <a:lnTo>
                    <a:pt x="11377" y="6915"/>
                  </a:lnTo>
                  <a:lnTo>
                    <a:pt x="11403" y="6954"/>
                  </a:lnTo>
                  <a:lnTo>
                    <a:pt x="11428" y="6991"/>
                  </a:lnTo>
                  <a:lnTo>
                    <a:pt x="11443" y="7010"/>
                  </a:lnTo>
                  <a:lnTo>
                    <a:pt x="11456" y="7027"/>
                  </a:lnTo>
                  <a:lnTo>
                    <a:pt x="11471" y="7042"/>
                  </a:lnTo>
                  <a:lnTo>
                    <a:pt x="11486" y="7057"/>
                  </a:lnTo>
                  <a:lnTo>
                    <a:pt x="11502" y="7070"/>
                  </a:lnTo>
                  <a:lnTo>
                    <a:pt x="11519" y="7081"/>
                  </a:lnTo>
                  <a:lnTo>
                    <a:pt x="11528" y="7087"/>
                  </a:lnTo>
                  <a:lnTo>
                    <a:pt x="11537" y="7091"/>
                  </a:lnTo>
                  <a:lnTo>
                    <a:pt x="11546" y="7095"/>
                  </a:lnTo>
                  <a:lnTo>
                    <a:pt x="11556" y="7098"/>
                  </a:lnTo>
                  <a:lnTo>
                    <a:pt x="11565" y="7101"/>
                  </a:lnTo>
                  <a:lnTo>
                    <a:pt x="11575" y="7103"/>
                  </a:lnTo>
                  <a:lnTo>
                    <a:pt x="11585" y="7104"/>
                  </a:lnTo>
                  <a:lnTo>
                    <a:pt x="11594" y="7104"/>
                  </a:lnTo>
                  <a:lnTo>
                    <a:pt x="11615" y="7104"/>
                  </a:lnTo>
                  <a:lnTo>
                    <a:pt x="11635" y="7102"/>
                  </a:lnTo>
                  <a:lnTo>
                    <a:pt x="11655" y="7097"/>
                  </a:lnTo>
                  <a:lnTo>
                    <a:pt x="11676" y="7092"/>
                  </a:lnTo>
                  <a:lnTo>
                    <a:pt x="11697" y="7085"/>
                  </a:lnTo>
                  <a:lnTo>
                    <a:pt x="11718" y="7078"/>
                  </a:lnTo>
                  <a:lnTo>
                    <a:pt x="11760" y="7061"/>
                  </a:lnTo>
                  <a:lnTo>
                    <a:pt x="11802" y="7045"/>
                  </a:lnTo>
                  <a:lnTo>
                    <a:pt x="11824" y="7038"/>
                  </a:lnTo>
                  <a:lnTo>
                    <a:pt x="11845" y="7032"/>
                  </a:lnTo>
                  <a:lnTo>
                    <a:pt x="11867" y="7027"/>
                  </a:lnTo>
                  <a:lnTo>
                    <a:pt x="11887" y="7024"/>
                  </a:lnTo>
                  <a:lnTo>
                    <a:pt x="11926" y="7023"/>
                  </a:lnTo>
                  <a:lnTo>
                    <a:pt x="11967" y="7023"/>
                  </a:lnTo>
                  <a:lnTo>
                    <a:pt x="12009" y="7023"/>
                  </a:lnTo>
                  <a:lnTo>
                    <a:pt x="12051" y="7024"/>
                  </a:lnTo>
                  <a:lnTo>
                    <a:pt x="12094" y="7025"/>
                  </a:lnTo>
                  <a:lnTo>
                    <a:pt x="12136" y="7025"/>
                  </a:lnTo>
                  <a:lnTo>
                    <a:pt x="12177" y="7025"/>
                  </a:lnTo>
                  <a:lnTo>
                    <a:pt x="12219" y="7024"/>
                  </a:lnTo>
                  <a:lnTo>
                    <a:pt x="12265" y="7022"/>
                  </a:lnTo>
                  <a:lnTo>
                    <a:pt x="12311" y="7019"/>
                  </a:lnTo>
                  <a:lnTo>
                    <a:pt x="12357" y="7017"/>
                  </a:lnTo>
                  <a:lnTo>
                    <a:pt x="12403" y="7013"/>
                  </a:lnTo>
                  <a:lnTo>
                    <a:pt x="12450" y="7010"/>
                  </a:lnTo>
                  <a:lnTo>
                    <a:pt x="12494" y="7004"/>
                  </a:lnTo>
                  <a:lnTo>
                    <a:pt x="12539" y="6996"/>
                  </a:lnTo>
                  <a:lnTo>
                    <a:pt x="12584" y="6987"/>
                  </a:lnTo>
                  <a:lnTo>
                    <a:pt x="12617" y="6982"/>
                  </a:lnTo>
                  <a:lnTo>
                    <a:pt x="12652" y="6976"/>
                  </a:lnTo>
                  <a:lnTo>
                    <a:pt x="12688" y="6968"/>
                  </a:lnTo>
                  <a:lnTo>
                    <a:pt x="12723" y="6960"/>
                  </a:lnTo>
                  <a:lnTo>
                    <a:pt x="12740" y="6954"/>
                  </a:lnTo>
                  <a:lnTo>
                    <a:pt x="12756" y="6948"/>
                  </a:lnTo>
                  <a:lnTo>
                    <a:pt x="12770" y="6940"/>
                  </a:lnTo>
                  <a:lnTo>
                    <a:pt x="12782" y="6931"/>
                  </a:lnTo>
                  <a:lnTo>
                    <a:pt x="12794" y="6921"/>
                  </a:lnTo>
                  <a:lnTo>
                    <a:pt x="12804" y="6909"/>
                  </a:lnTo>
                  <a:lnTo>
                    <a:pt x="12809" y="6903"/>
                  </a:lnTo>
                  <a:lnTo>
                    <a:pt x="12813" y="6895"/>
                  </a:lnTo>
                  <a:lnTo>
                    <a:pt x="12815" y="6888"/>
                  </a:lnTo>
                  <a:lnTo>
                    <a:pt x="12818" y="6881"/>
                  </a:lnTo>
                  <a:lnTo>
                    <a:pt x="12820" y="6871"/>
                  </a:lnTo>
                  <a:lnTo>
                    <a:pt x="12822" y="6861"/>
                  </a:lnTo>
                  <a:lnTo>
                    <a:pt x="12824" y="6852"/>
                  </a:lnTo>
                  <a:lnTo>
                    <a:pt x="12824" y="6843"/>
                  </a:lnTo>
                  <a:lnTo>
                    <a:pt x="12824" y="6824"/>
                  </a:lnTo>
                  <a:lnTo>
                    <a:pt x="12820" y="6804"/>
                  </a:lnTo>
                  <a:lnTo>
                    <a:pt x="12816" y="6785"/>
                  </a:lnTo>
                  <a:lnTo>
                    <a:pt x="12810" y="6767"/>
                  </a:lnTo>
                  <a:lnTo>
                    <a:pt x="12803" y="6747"/>
                  </a:lnTo>
                  <a:lnTo>
                    <a:pt x="12794" y="6729"/>
                  </a:lnTo>
                  <a:lnTo>
                    <a:pt x="12775" y="6691"/>
                  </a:lnTo>
                  <a:lnTo>
                    <a:pt x="12754" y="6656"/>
                  </a:lnTo>
                  <a:lnTo>
                    <a:pt x="12734" y="6621"/>
                  </a:lnTo>
                  <a:lnTo>
                    <a:pt x="12716" y="6588"/>
                  </a:lnTo>
                  <a:lnTo>
                    <a:pt x="12709" y="6578"/>
                  </a:lnTo>
                  <a:lnTo>
                    <a:pt x="12701" y="6570"/>
                  </a:lnTo>
                  <a:lnTo>
                    <a:pt x="12690" y="6560"/>
                  </a:lnTo>
                  <a:lnTo>
                    <a:pt x="12679" y="6552"/>
                  </a:lnTo>
                  <a:lnTo>
                    <a:pt x="12654" y="6533"/>
                  </a:lnTo>
                  <a:lnTo>
                    <a:pt x="12628" y="6516"/>
                  </a:lnTo>
                  <a:lnTo>
                    <a:pt x="12616" y="6508"/>
                  </a:lnTo>
                  <a:lnTo>
                    <a:pt x="12605" y="6499"/>
                  </a:lnTo>
                  <a:lnTo>
                    <a:pt x="12595" y="6491"/>
                  </a:lnTo>
                  <a:lnTo>
                    <a:pt x="12588" y="6482"/>
                  </a:lnTo>
                  <a:lnTo>
                    <a:pt x="12586" y="6477"/>
                  </a:lnTo>
                  <a:lnTo>
                    <a:pt x="12583" y="6474"/>
                  </a:lnTo>
                  <a:lnTo>
                    <a:pt x="12581" y="6469"/>
                  </a:lnTo>
                  <a:lnTo>
                    <a:pt x="12581" y="6464"/>
                  </a:lnTo>
                  <a:lnTo>
                    <a:pt x="12579" y="6459"/>
                  </a:lnTo>
                  <a:lnTo>
                    <a:pt x="12581" y="6454"/>
                  </a:lnTo>
                  <a:lnTo>
                    <a:pt x="12582" y="6450"/>
                  </a:lnTo>
                  <a:lnTo>
                    <a:pt x="12584" y="6445"/>
                  </a:lnTo>
                  <a:lnTo>
                    <a:pt x="12595" y="6428"/>
                  </a:lnTo>
                  <a:lnTo>
                    <a:pt x="12607" y="6413"/>
                  </a:lnTo>
                  <a:lnTo>
                    <a:pt x="12622" y="6398"/>
                  </a:lnTo>
                  <a:lnTo>
                    <a:pt x="12638" y="6386"/>
                  </a:lnTo>
                  <a:lnTo>
                    <a:pt x="12655" y="6374"/>
                  </a:lnTo>
                  <a:lnTo>
                    <a:pt x="12673" y="6364"/>
                  </a:lnTo>
                  <a:lnTo>
                    <a:pt x="12692" y="6356"/>
                  </a:lnTo>
                  <a:lnTo>
                    <a:pt x="12713" y="6347"/>
                  </a:lnTo>
                  <a:lnTo>
                    <a:pt x="12734" y="6340"/>
                  </a:lnTo>
                  <a:lnTo>
                    <a:pt x="12754" y="6333"/>
                  </a:lnTo>
                  <a:lnTo>
                    <a:pt x="12776" y="6328"/>
                  </a:lnTo>
                  <a:lnTo>
                    <a:pt x="12797" y="6322"/>
                  </a:lnTo>
                  <a:lnTo>
                    <a:pt x="12839" y="6311"/>
                  </a:lnTo>
                  <a:lnTo>
                    <a:pt x="12882" y="6301"/>
                  </a:lnTo>
                  <a:lnTo>
                    <a:pt x="12895" y="6300"/>
                  </a:lnTo>
                  <a:lnTo>
                    <a:pt x="12910" y="6299"/>
                  </a:lnTo>
                  <a:lnTo>
                    <a:pt x="12924" y="6299"/>
                  </a:lnTo>
                  <a:lnTo>
                    <a:pt x="12940" y="6301"/>
                  </a:lnTo>
                  <a:lnTo>
                    <a:pt x="12971" y="6306"/>
                  </a:lnTo>
                  <a:lnTo>
                    <a:pt x="13002" y="6311"/>
                  </a:lnTo>
                  <a:lnTo>
                    <a:pt x="13018" y="6315"/>
                  </a:lnTo>
                  <a:lnTo>
                    <a:pt x="13033" y="6316"/>
                  </a:lnTo>
                  <a:lnTo>
                    <a:pt x="13047" y="6317"/>
                  </a:lnTo>
                  <a:lnTo>
                    <a:pt x="13063" y="6317"/>
                  </a:lnTo>
                  <a:lnTo>
                    <a:pt x="13076" y="6316"/>
                  </a:lnTo>
                  <a:lnTo>
                    <a:pt x="13090" y="6313"/>
                  </a:lnTo>
                  <a:lnTo>
                    <a:pt x="13103" y="6309"/>
                  </a:lnTo>
                  <a:lnTo>
                    <a:pt x="13115" y="6301"/>
                  </a:lnTo>
                  <a:lnTo>
                    <a:pt x="13133" y="6289"/>
                  </a:lnTo>
                  <a:lnTo>
                    <a:pt x="13150" y="6275"/>
                  </a:lnTo>
                  <a:lnTo>
                    <a:pt x="13167" y="6259"/>
                  </a:lnTo>
                  <a:lnTo>
                    <a:pt x="13183" y="6243"/>
                  </a:lnTo>
                  <a:lnTo>
                    <a:pt x="13198" y="6225"/>
                  </a:lnTo>
                  <a:lnTo>
                    <a:pt x="13212" y="6207"/>
                  </a:lnTo>
                  <a:lnTo>
                    <a:pt x="13227" y="6187"/>
                  </a:lnTo>
                  <a:lnTo>
                    <a:pt x="13240" y="6168"/>
                  </a:lnTo>
                  <a:lnTo>
                    <a:pt x="13268" y="6128"/>
                  </a:lnTo>
                  <a:lnTo>
                    <a:pt x="13294" y="6086"/>
                  </a:lnTo>
                  <a:lnTo>
                    <a:pt x="13319" y="6047"/>
                  </a:lnTo>
                  <a:lnTo>
                    <a:pt x="13345" y="6010"/>
                  </a:lnTo>
                  <a:lnTo>
                    <a:pt x="13354" y="5994"/>
                  </a:lnTo>
                  <a:lnTo>
                    <a:pt x="13365" y="5977"/>
                  </a:lnTo>
                  <a:lnTo>
                    <a:pt x="13374" y="5960"/>
                  </a:lnTo>
                  <a:lnTo>
                    <a:pt x="13384" y="5942"/>
                  </a:lnTo>
                  <a:lnTo>
                    <a:pt x="13401" y="5905"/>
                  </a:lnTo>
                  <a:lnTo>
                    <a:pt x="13418" y="5869"/>
                  </a:lnTo>
                  <a:lnTo>
                    <a:pt x="13427" y="5851"/>
                  </a:lnTo>
                  <a:lnTo>
                    <a:pt x="13437" y="5834"/>
                  </a:lnTo>
                  <a:lnTo>
                    <a:pt x="13447" y="5818"/>
                  </a:lnTo>
                  <a:lnTo>
                    <a:pt x="13458" y="5803"/>
                  </a:lnTo>
                  <a:lnTo>
                    <a:pt x="13469" y="5790"/>
                  </a:lnTo>
                  <a:lnTo>
                    <a:pt x="13482" y="5778"/>
                  </a:lnTo>
                  <a:lnTo>
                    <a:pt x="13495" y="5768"/>
                  </a:lnTo>
                  <a:lnTo>
                    <a:pt x="13510" y="5759"/>
                  </a:lnTo>
                  <a:lnTo>
                    <a:pt x="13517" y="5757"/>
                  </a:lnTo>
                  <a:lnTo>
                    <a:pt x="13526" y="5755"/>
                  </a:lnTo>
                  <a:lnTo>
                    <a:pt x="13533" y="5753"/>
                  </a:lnTo>
                  <a:lnTo>
                    <a:pt x="13541" y="5753"/>
                  </a:lnTo>
                  <a:lnTo>
                    <a:pt x="13558" y="5755"/>
                  </a:lnTo>
                  <a:lnTo>
                    <a:pt x="13575" y="5759"/>
                  </a:lnTo>
                  <a:lnTo>
                    <a:pt x="13594" y="5764"/>
                  </a:lnTo>
                  <a:lnTo>
                    <a:pt x="13611" y="5772"/>
                  </a:lnTo>
                  <a:lnTo>
                    <a:pt x="13629" y="5780"/>
                  </a:lnTo>
                  <a:lnTo>
                    <a:pt x="13648" y="5789"/>
                  </a:lnTo>
                  <a:lnTo>
                    <a:pt x="13667" y="5796"/>
                  </a:lnTo>
                  <a:lnTo>
                    <a:pt x="13684" y="5803"/>
                  </a:lnTo>
                  <a:lnTo>
                    <a:pt x="13702" y="5809"/>
                  </a:lnTo>
                  <a:lnTo>
                    <a:pt x="13719" y="5813"/>
                  </a:lnTo>
                  <a:lnTo>
                    <a:pt x="13727" y="5814"/>
                  </a:lnTo>
                  <a:lnTo>
                    <a:pt x="13735" y="5814"/>
                  </a:lnTo>
                  <a:lnTo>
                    <a:pt x="13743" y="5814"/>
                  </a:lnTo>
                  <a:lnTo>
                    <a:pt x="13750" y="5812"/>
                  </a:lnTo>
                  <a:lnTo>
                    <a:pt x="13758" y="5810"/>
                  </a:lnTo>
                  <a:lnTo>
                    <a:pt x="13765" y="5807"/>
                  </a:lnTo>
                  <a:lnTo>
                    <a:pt x="13771" y="5802"/>
                  </a:lnTo>
                  <a:lnTo>
                    <a:pt x="13778" y="5797"/>
                  </a:lnTo>
                  <a:lnTo>
                    <a:pt x="13789" y="5785"/>
                  </a:lnTo>
                  <a:lnTo>
                    <a:pt x="13800" y="5773"/>
                  </a:lnTo>
                  <a:lnTo>
                    <a:pt x="13810" y="5759"/>
                  </a:lnTo>
                  <a:lnTo>
                    <a:pt x="13818" y="5745"/>
                  </a:lnTo>
                  <a:lnTo>
                    <a:pt x="13826" y="5729"/>
                  </a:lnTo>
                  <a:lnTo>
                    <a:pt x="13833" y="5713"/>
                  </a:lnTo>
                  <a:lnTo>
                    <a:pt x="13839" y="5696"/>
                  </a:lnTo>
                  <a:lnTo>
                    <a:pt x="13845" y="5678"/>
                  </a:lnTo>
                  <a:lnTo>
                    <a:pt x="13856" y="5642"/>
                  </a:lnTo>
                  <a:lnTo>
                    <a:pt x="13866" y="5604"/>
                  </a:lnTo>
                  <a:lnTo>
                    <a:pt x="13873" y="5565"/>
                  </a:lnTo>
                  <a:lnTo>
                    <a:pt x="13881" y="5526"/>
                  </a:lnTo>
                  <a:lnTo>
                    <a:pt x="13890" y="5487"/>
                  </a:lnTo>
                  <a:lnTo>
                    <a:pt x="13900" y="5450"/>
                  </a:lnTo>
                  <a:lnTo>
                    <a:pt x="13905" y="5433"/>
                  </a:lnTo>
                  <a:lnTo>
                    <a:pt x="13911" y="5414"/>
                  </a:lnTo>
                  <a:lnTo>
                    <a:pt x="13917" y="5397"/>
                  </a:lnTo>
                  <a:lnTo>
                    <a:pt x="13924" y="5382"/>
                  </a:lnTo>
                  <a:lnTo>
                    <a:pt x="13931" y="5366"/>
                  </a:lnTo>
                  <a:lnTo>
                    <a:pt x="13939" y="5351"/>
                  </a:lnTo>
                  <a:lnTo>
                    <a:pt x="13948" y="5338"/>
                  </a:lnTo>
                  <a:lnTo>
                    <a:pt x="13958" y="5326"/>
                  </a:lnTo>
                  <a:lnTo>
                    <a:pt x="13969" y="5313"/>
                  </a:lnTo>
                  <a:lnTo>
                    <a:pt x="13980" y="5304"/>
                  </a:lnTo>
                  <a:lnTo>
                    <a:pt x="13993" y="5294"/>
                  </a:lnTo>
                  <a:lnTo>
                    <a:pt x="14008" y="5287"/>
                  </a:lnTo>
                  <a:lnTo>
                    <a:pt x="14021" y="5281"/>
                  </a:lnTo>
                  <a:lnTo>
                    <a:pt x="14036" y="5277"/>
                  </a:lnTo>
                  <a:lnTo>
                    <a:pt x="14050" y="5273"/>
                  </a:lnTo>
                  <a:lnTo>
                    <a:pt x="14065" y="5273"/>
                  </a:lnTo>
                  <a:lnTo>
                    <a:pt x="14079" y="5273"/>
                  </a:lnTo>
                  <a:lnTo>
                    <a:pt x="14095" y="5275"/>
                  </a:lnTo>
                  <a:lnTo>
                    <a:pt x="14110" y="5278"/>
                  </a:lnTo>
                  <a:lnTo>
                    <a:pt x="14126" y="5282"/>
                  </a:lnTo>
                  <a:lnTo>
                    <a:pt x="14140" y="5287"/>
                  </a:lnTo>
                  <a:lnTo>
                    <a:pt x="14156" y="5293"/>
                  </a:lnTo>
                  <a:lnTo>
                    <a:pt x="14172" y="5299"/>
                  </a:lnTo>
                  <a:lnTo>
                    <a:pt x="14188" y="5306"/>
                  </a:lnTo>
                  <a:lnTo>
                    <a:pt x="14219" y="5323"/>
                  </a:lnTo>
                  <a:lnTo>
                    <a:pt x="14251" y="5340"/>
                  </a:lnTo>
                  <a:lnTo>
                    <a:pt x="14282" y="5358"/>
                  </a:lnTo>
                  <a:lnTo>
                    <a:pt x="14314" y="5377"/>
                  </a:lnTo>
                  <a:lnTo>
                    <a:pt x="14345" y="5394"/>
                  </a:lnTo>
                  <a:lnTo>
                    <a:pt x="14378" y="5408"/>
                  </a:lnTo>
                  <a:lnTo>
                    <a:pt x="14394" y="5416"/>
                  </a:lnTo>
                  <a:lnTo>
                    <a:pt x="14410" y="5420"/>
                  </a:lnTo>
                  <a:lnTo>
                    <a:pt x="14426" y="5425"/>
                  </a:lnTo>
                  <a:lnTo>
                    <a:pt x="14441" y="5429"/>
                  </a:lnTo>
                  <a:lnTo>
                    <a:pt x="14457" y="5431"/>
                  </a:lnTo>
                  <a:lnTo>
                    <a:pt x="14473" y="5433"/>
                  </a:lnTo>
                  <a:lnTo>
                    <a:pt x="14489" y="5433"/>
                  </a:lnTo>
                  <a:lnTo>
                    <a:pt x="14505" y="5430"/>
                  </a:lnTo>
                  <a:lnTo>
                    <a:pt x="14515" y="5428"/>
                  </a:lnTo>
                  <a:lnTo>
                    <a:pt x="14528" y="5424"/>
                  </a:lnTo>
                  <a:lnTo>
                    <a:pt x="14537" y="5418"/>
                  </a:lnTo>
                  <a:lnTo>
                    <a:pt x="14548" y="5412"/>
                  </a:lnTo>
                  <a:lnTo>
                    <a:pt x="14558" y="5405"/>
                  </a:lnTo>
                  <a:lnTo>
                    <a:pt x="14568" y="5396"/>
                  </a:lnTo>
                  <a:lnTo>
                    <a:pt x="14576" y="5386"/>
                  </a:lnTo>
                  <a:lnTo>
                    <a:pt x="14586" y="5375"/>
                  </a:lnTo>
                  <a:lnTo>
                    <a:pt x="14603" y="5354"/>
                  </a:lnTo>
                  <a:lnTo>
                    <a:pt x="14620" y="5329"/>
                  </a:lnTo>
                  <a:lnTo>
                    <a:pt x="14636" y="5303"/>
                  </a:lnTo>
                  <a:lnTo>
                    <a:pt x="14652" y="5277"/>
                  </a:lnTo>
                  <a:lnTo>
                    <a:pt x="14667" y="5252"/>
                  </a:lnTo>
                  <a:lnTo>
                    <a:pt x="14683" y="5226"/>
                  </a:lnTo>
                  <a:lnTo>
                    <a:pt x="14700" y="5203"/>
                  </a:lnTo>
                  <a:lnTo>
                    <a:pt x="14717" y="5183"/>
                  </a:lnTo>
                  <a:lnTo>
                    <a:pt x="14727" y="5174"/>
                  </a:lnTo>
                  <a:lnTo>
                    <a:pt x="14737" y="5166"/>
                  </a:lnTo>
                  <a:lnTo>
                    <a:pt x="14746" y="5159"/>
                  </a:lnTo>
                  <a:lnTo>
                    <a:pt x="14756" y="5153"/>
                  </a:lnTo>
                  <a:lnTo>
                    <a:pt x="14767" y="5148"/>
                  </a:lnTo>
                  <a:lnTo>
                    <a:pt x="14778" y="5146"/>
                  </a:lnTo>
                  <a:lnTo>
                    <a:pt x="14790" y="5143"/>
                  </a:lnTo>
                  <a:lnTo>
                    <a:pt x="14802" y="5143"/>
                  </a:lnTo>
                  <a:lnTo>
                    <a:pt x="14814" y="5145"/>
                  </a:lnTo>
                  <a:lnTo>
                    <a:pt x="14826" y="5146"/>
                  </a:lnTo>
                  <a:lnTo>
                    <a:pt x="14840" y="5149"/>
                  </a:lnTo>
                  <a:lnTo>
                    <a:pt x="14852" y="5153"/>
                  </a:lnTo>
                  <a:lnTo>
                    <a:pt x="14863" y="5158"/>
                  </a:lnTo>
                  <a:lnTo>
                    <a:pt x="14875" y="5163"/>
                  </a:lnTo>
                  <a:lnTo>
                    <a:pt x="14887" y="5169"/>
                  </a:lnTo>
                  <a:lnTo>
                    <a:pt x="14898" y="5176"/>
                  </a:lnTo>
                  <a:lnTo>
                    <a:pt x="14909" y="5183"/>
                  </a:lnTo>
                  <a:lnTo>
                    <a:pt x="14920" y="5192"/>
                  </a:lnTo>
                  <a:lnTo>
                    <a:pt x="14931" y="5201"/>
                  </a:lnTo>
                  <a:lnTo>
                    <a:pt x="14942" y="5210"/>
                  </a:lnTo>
                  <a:lnTo>
                    <a:pt x="14962" y="5231"/>
                  </a:lnTo>
                  <a:lnTo>
                    <a:pt x="14982" y="5254"/>
                  </a:lnTo>
                  <a:lnTo>
                    <a:pt x="15000" y="5278"/>
                  </a:lnTo>
                  <a:lnTo>
                    <a:pt x="15017" y="5304"/>
                  </a:lnTo>
                  <a:lnTo>
                    <a:pt x="15034" y="5331"/>
                  </a:lnTo>
                  <a:lnTo>
                    <a:pt x="15049" y="5357"/>
                  </a:lnTo>
                  <a:lnTo>
                    <a:pt x="15063" y="5385"/>
                  </a:lnTo>
                  <a:lnTo>
                    <a:pt x="15077" y="5413"/>
                  </a:lnTo>
                  <a:lnTo>
                    <a:pt x="15089" y="5440"/>
                  </a:lnTo>
                  <a:lnTo>
                    <a:pt x="15098" y="5468"/>
                  </a:lnTo>
                  <a:lnTo>
                    <a:pt x="15101" y="5475"/>
                  </a:lnTo>
                  <a:lnTo>
                    <a:pt x="15102" y="5482"/>
                  </a:lnTo>
                  <a:lnTo>
                    <a:pt x="15103" y="5491"/>
                  </a:lnTo>
                  <a:lnTo>
                    <a:pt x="15103" y="5498"/>
                  </a:lnTo>
                  <a:lnTo>
                    <a:pt x="15101" y="5514"/>
                  </a:lnTo>
                  <a:lnTo>
                    <a:pt x="15097" y="5530"/>
                  </a:lnTo>
                  <a:lnTo>
                    <a:pt x="15091" y="5546"/>
                  </a:lnTo>
                  <a:lnTo>
                    <a:pt x="15084" y="5563"/>
                  </a:lnTo>
                  <a:lnTo>
                    <a:pt x="15075" y="5578"/>
                  </a:lnTo>
                  <a:lnTo>
                    <a:pt x="15067" y="5595"/>
                  </a:lnTo>
                  <a:lnTo>
                    <a:pt x="15058" y="5611"/>
                  </a:lnTo>
                  <a:lnTo>
                    <a:pt x="15050" y="5628"/>
                  </a:lnTo>
                  <a:lnTo>
                    <a:pt x="15043" y="5644"/>
                  </a:lnTo>
                  <a:lnTo>
                    <a:pt x="15038" y="5660"/>
                  </a:lnTo>
                  <a:lnTo>
                    <a:pt x="15033" y="5677"/>
                  </a:lnTo>
                  <a:lnTo>
                    <a:pt x="15030" y="5693"/>
                  </a:lnTo>
                  <a:lnTo>
                    <a:pt x="15030" y="5700"/>
                  </a:lnTo>
                  <a:lnTo>
                    <a:pt x="15032" y="5707"/>
                  </a:lnTo>
                  <a:lnTo>
                    <a:pt x="15033" y="5714"/>
                  </a:lnTo>
                  <a:lnTo>
                    <a:pt x="15035" y="5723"/>
                  </a:lnTo>
                  <a:lnTo>
                    <a:pt x="15043" y="5738"/>
                  </a:lnTo>
                  <a:lnTo>
                    <a:pt x="15052" y="5751"/>
                  </a:lnTo>
                  <a:lnTo>
                    <a:pt x="15063" y="5764"/>
                  </a:lnTo>
                  <a:lnTo>
                    <a:pt x="15074" y="5775"/>
                  </a:lnTo>
                  <a:lnTo>
                    <a:pt x="15088" y="5785"/>
                  </a:lnTo>
                  <a:lnTo>
                    <a:pt x="15102" y="5795"/>
                  </a:lnTo>
                  <a:lnTo>
                    <a:pt x="15118" y="5802"/>
                  </a:lnTo>
                  <a:lnTo>
                    <a:pt x="15134" y="5810"/>
                  </a:lnTo>
                  <a:lnTo>
                    <a:pt x="15166" y="5824"/>
                  </a:lnTo>
                  <a:lnTo>
                    <a:pt x="15200" y="5837"/>
                  </a:lnTo>
                  <a:lnTo>
                    <a:pt x="15233" y="5851"/>
                  </a:lnTo>
                  <a:lnTo>
                    <a:pt x="15265" y="5866"/>
                  </a:lnTo>
                  <a:lnTo>
                    <a:pt x="15283" y="5876"/>
                  </a:lnTo>
                  <a:lnTo>
                    <a:pt x="15303" y="5886"/>
                  </a:lnTo>
                  <a:lnTo>
                    <a:pt x="15323" y="5894"/>
                  </a:lnTo>
                  <a:lnTo>
                    <a:pt x="15345" y="5903"/>
                  </a:lnTo>
                  <a:lnTo>
                    <a:pt x="15390" y="5919"/>
                  </a:lnTo>
                  <a:lnTo>
                    <a:pt x="15435" y="5934"/>
                  </a:lnTo>
                  <a:lnTo>
                    <a:pt x="15457" y="5944"/>
                  </a:lnTo>
                  <a:lnTo>
                    <a:pt x="15477" y="5954"/>
                  </a:lnTo>
                  <a:lnTo>
                    <a:pt x="15497" y="5965"/>
                  </a:lnTo>
                  <a:lnTo>
                    <a:pt x="15514" y="5977"/>
                  </a:lnTo>
                  <a:lnTo>
                    <a:pt x="15522" y="5984"/>
                  </a:lnTo>
                  <a:lnTo>
                    <a:pt x="15530" y="5991"/>
                  </a:lnTo>
                  <a:lnTo>
                    <a:pt x="15537" y="6000"/>
                  </a:lnTo>
                  <a:lnTo>
                    <a:pt x="15543" y="6007"/>
                  </a:lnTo>
                  <a:lnTo>
                    <a:pt x="15549" y="6017"/>
                  </a:lnTo>
                  <a:lnTo>
                    <a:pt x="15554" y="6025"/>
                  </a:lnTo>
                  <a:lnTo>
                    <a:pt x="15559" y="6036"/>
                  </a:lnTo>
                  <a:lnTo>
                    <a:pt x="15562" y="6046"/>
                  </a:lnTo>
                  <a:lnTo>
                    <a:pt x="15564" y="6057"/>
                  </a:lnTo>
                  <a:lnTo>
                    <a:pt x="15565" y="6067"/>
                  </a:lnTo>
                  <a:lnTo>
                    <a:pt x="15565" y="6075"/>
                  </a:lnTo>
                  <a:lnTo>
                    <a:pt x="15564" y="6085"/>
                  </a:lnTo>
                  <a:lnTo>
                    <a:pt x="15562" y="6095"/>
                  </a:lnTo>
                  <a:lnTo>
                    <a:pt x="15559" y="6103"/>
                  </a:lnTo>
                  <a:lnTo>
                    <a:pt x="15555" y="6113"/>
                  </a:lnTo>
                  <a:lnTo>
                    <a:pt x="15551" y="6121"/>
                  </a:lnTo>
                  <a:lnTo>
                    <a:pt x="15541" y="6138"/>
                  </a:lnTo>
                  <a:lnTo>
                    <a:pt x="15527" y="6157"/>
                  </a:lnTo>
                  <a:lnTo>
                    <a:pt x="15514" y="6174"/>
                  </a:lnTo>
                  <a:lnTo>
                    <a:pt x="15498" y="6191"/>
                  </a:lnTo>
                  <a:lnTo>
                    <a:pt x="15466" y="6226"/>
                  </a:lnTo>
                  <a:lnTo>
                    <a:pt x="15436" y="6261"/>
                  </a:lnTo>
                  <a:lnTo>
                    <a:pt x="15424" y="6279"/>
                  </a:lnTo>
                  <a:lnTo>
                    <a:pt x="15413" y="6299"/>
                  </a:lnTo>
                  <a:lnTo>
                    <a:pt x="15409" y="6309"/>
                  </a:lnTo>
                  <a:lnTo>
                    <a:pt x="15406" y="6318"/>
                  </a:lnTo>
                  <a:lnTo>
                    <a:pt x="15403" y="6328"/>
                  </a:lnTo>
                  <a:lnTo>
                    <a:pt x="15401" y="6339"/>
                  </a:lnTo>
                  <a:lnTo>
                    <a:pt x="15400" y="6350"/>
                  </a:lnTo>
                  <a:lnTo>
                    <a:pt x="15400" y="6361"/>
                  </a:lnTo>
                  <a:lnTo>
                    <a:pt x="15401" y="6373"/>
                  </a:lnTo>
                  <a:lnTo>
                    <a:pt x="15403" y="6385"/>
                  </a:lnTo>
                  <a:lnTo>
                    <a:pt x="15408" y="6408"/>
                  </a:lnTo>
                  <a:lnTo>
                    <a:pt x="15417" y="6434"/>
                  </a:lnTo>
                  <a:lnTo>
                    <a:pt x="15436" y="6484"/>
                  </a:lnTo>
                  <a:lnTo>
                    <a:pt x="15458" y="6533"/>
                  </a:lnTo>
                  <a:lnTo>
                    <a:pt x="15469" y="6558"/>
                  </a:lnTo>
                  <a:lnTo>
                    <a:pt x="15477" y="6582"/>
                  </a:lnTo>
                  <a:lnTo>
                    <a:pt x="15483" y="6605"/>
                  </a:lnTo>
                  <a:lnTo>
                    <a:pt x="15487" y="6627"/>
                  </a:lnTo>
                  <a:lnTo>
                    <a:pt x="15488" y="6637"/>
                  </a:lnTo>
                  <a:lnTo>
                    <a:pt x="15488" y="6648"/>
                  </a:lnTo>
                  <a:lnTo>
                    <a:pt x="15487" y="6657"/>
                  </a:lnTo>
                  <a:lnTo>
                    <a:pt x="15485" y="6667"/>
                  </a:lnTo>
                  <a:lnTo>
                    <a:pt x="15481" y="6676"/>
                  </a:lnTo>
                  <a:lnTo>
                    <a:pt x="15477" y="6684"/>
                  </a:lnTo>
                  <a:lnTo>
                    <a:pt x="15471" y="6693"/>
                  </a:lnTo>
                  <a:lnTo>
                    <a:pt x="15464" y="6700"/>
                  </a:lnTo>
                  <a:lnTo>
                    <a:pt x="15457" y="6707"/>
                  </a:lnTo>
                  <a:lnTo>
                    <a:pt x="15448" y="6712"/>
                  </a:lnTo>
                  <a:lnTo>
                    <a:pt x="15440" y="6716"/>
                  </a:lnTo>
                  <a:lnTo>
                    <a:pt x="15431" y="6717"/>
                  </a:lnTo>
                  <a:lnTo>
                    <a:pt x="15422" y="6718"/>
                  </a:lnTo>
                  <a:lnTo>
                    <a:pt x="15412" y="6717"/>
                  </a:lnTo>
                  <a:lnTo>
                    <a:pt x="15402" y="6716"/>
                  </a:lnTo>
                  <a:lnTo>
                    <a:pt x="15392" y="6712"/>
                  </a:lnTo>
                  <a:lnTo>
                    <a:pt x="15373" y="6705"/>
                  </a:lnTo>
                  <a:lnTo>
                    <a:pt x="15351" y="6693"/>
                  </a:lnTo>
                  <a:lnTo>
                    <a:pt x="15330" y="6679"/>
                  </a:lnTo>
                  <a:lnTo>
                    <a:pt x="15307" y="6665"/>
                  </a:lnTo>
                  <a:lnTo>
                    <a:pt x="15286" y="6649"/>
                  </a:lnTo>
                  <a:lnTo>
                    <a:pt x="15264" y="6633"/>
                  </a:lnTo>
                  <a:lnTo>
                    <a:pt x="15241" y="6618"/>
                  </a:lnTo>
                  <a:lnTo>
                    <a:pt x="15219" y="6606"/>
                  </a:lnTo>
                  <a:lnTo>
                    <a:pt x="15208" y="6600"/>
                  </a:lnTo>
                  <a:lnTo>
                    <a:pt x="15197" y="6595"/>
                  </a:lnTo>
                  <a:lnTo>
                    <a:pt x="15186" y="6592"/>
                  </a:lnTo>
                  <a:lnTo>
                    <a:pt x="15175" y="6589"/>
                  </a:lnTo>
                  <a:lnTo>
                    <a:pt x="15164" y="6587"/>
                  </a:lnTo>
                  <a:lnTo>
                    <a:pt x="15153" y="6587"/>
                  </a:lnTo>
                  <a:lnTo>
                    <a:pt x="15143" y="6587"/>
                  </a:lnTo>
                  <a:lnTo>
                    <a:pt x="15132" y="6588"/>
                  </a:lnTo>
                  <a:lnTo>
                    <a:pt x="15119" y="6593"/>
                  </a:lnTo>
                  <a:lnTo>
                    <a:pt x="15105" y="6597"/>
                  </a:lnTo>
                  <a:lnTo>
                    <a:pt x="15091" y="6603"/>
                  </a:lnTo>
                  <a:lnTo>
                    <a:pt x="15078" y="6607"/>
                  </a:lnTo>
                  <a:lnTo>
                    <a:pt x="15052" y="6621"/>
                  </a:lnTo>
                  <a:lnTo>
                    <a:pt x="15026" y="6637"/>
                  </a:lnTo>
                  <a:lnTo>
                    <a:pt x="15001" y="6654"/>
                  </a:lnTo>
                  <a:lnTo>
                    <a:pt x="14976" y="6672"/>
                  </a:lnTo>
                  <a:lnTo>
                    <a:pt x="14953" y="6693"/>
                  </a:lnTo>
                  <a:lnTo>
                    <a:pt x="14928" y="6713"/>
                  </a:lnTo>
                  <a:lnTo>
                    <a:pt x="14881" y="6756"/>
                  </a:lnTo>
                  <a:lnTo>
                    <a:pt x="14834" y="6799"/>
                  </a:lnTo>
                  <a:lnTo>
                    <a:pt x="14811" y="6821"/>
                  </a:lnTo>
                  <a:lnTo>
                    <a:pt x="14786" y="6842"/>
                  </a:lnTo>
                  <a:lnTo>
                    <a:pt x="14763" y="6863"/>
                  </a:lnTo>
                  <a:lnTo>
                    <a:pt x="14738" y="6881"/>
                  </a:lnTo>
                  <a:lnTo>
                    <a:pt x="14717" y="6897"/>
                  </a:lnTo>
                  <a:lnTo>
                    <a:pt x="14696" y="6911"/>
                  </a:lnTo>
                  <a:lnTo>
                    <a:pt x="14673" y="6926"/>
                  </a:lnTo>
                  <a:lnTo>
                    <a:pt x="14650" y="6940"/>
                  </a:lnTo>
                  <a:lnTo>
                    <a:pt x="14604" y="6968"/>
                  </a:lnTo>
                  <a:lnTo>
                    <a:pt x="14558" y="6996"/>
                  </a:lnTo>
                  <a:lnTo>
                    <a:pt x="14535" y="7011"/>
                  </a:lnTo>
                  <a:lnTo>
                    <a:pt x="14513" y="7027"/>
                  </a:lnTo>
                  <a:lnTo>
                    <a:pt x="14492" y="7042"/>
                  </a:lnTo>
                  <a:lnTo>
                    <a:pt x="14472" y="7058"/>
                  </a:lnTo>
                  <a:lnTo>
                    <a:pt x="14454" y="7076"/>
                  </a:lnTo>
                  <a:lnTo>
                    <a:pt x="14437" y="7095"/>
                  </a:lnTo>
                  <a:lnTo>
                    <a:pt x="14421" y="7114"/>
                  </a:lnTo>
                  <a:lnTo>
                    <a:pt x="14407" y="7136"/>
                  </a:lnTo>
                  <a:lnTo>
                    <a:pt x="14404" y="7142"/>
                  </a:lnTo>
                  <a:lnTo>
                    <a:pt x="14401" y="7148"/>
                  </a:lnTo>
                  <a:lnTo>
                    <a:pt x="14399" y="7154"/>
                  </a:lnTo>
                  <a:lnTo>
                    <a:pt x="14398" y="7162"/>
                  </a:lnTo>
                  <a:lnTo>
                    <a:pt x="14396" y="7176"/>
                  </a:lnTo>
                  <a:lnTo>
                    <a:pt x="14396" y="7191"/>
                  </a:lnTo>
                  <a:lnTo>
                    <a:pt x="14399" y="7206"/>
                  </a:lnTo>
                  <a:lnTo>
                    <a:pt x="14403" y="7222"/>
                  </a:lnTo>
                  <a:lnTo>
                    <a:pt x="14407" y="7238"/>
                  </a:lnTo>
                  <a:lnTo>
                    <a:pt x="14412" y="7255"/>
                  </a:lnTo>
                  <a:lnTo>
                    <a:pt x="14423" y="7288"/>
                  </a:lnTo>
                  <a:lnTo>
                    <a:pt x="14432" y="7322"/>
                  </a:lnTo>
                  <a:lnTo>
                    <a:pt x="14435" y="7338"/>
                  </a:lnTo>
                  <a:lnTo>
                    <a:pt x="14438" y="7355"/>
                  </a:lnTo>
                  <a:lnTo>
                    <a:pt x="14438" y="7370"/>
                  </a:lnTo>
                  <a:lnTo>
                    <a:pt x="14437" y="7385"/>
                  </a:lnTo>
                  <a:lnTo>
                    <a:pt x="14433" y="7402"/>
                  </a:lnTo>
                  <a:lnTo>
                    <a:pt x="14428" y="7419"/>
                  </a:lnTo>
                  <a:lnTo>
                    <a:pt x="14422" y="7435"/>
                  </a:lnTo>
                  <a:lnTo>
                    <a:pt x="14415" y="7452"/>
                  </a:lnTo>
                  <a:lnTo>
                    <a:pt x="14396" y="7483"/>
                  </a:lnTo>
                  <a:lnTo>
                    <a:pt x="14377" y="7515"/>
                  </a:lnTo>
                  <a:lnTo>
                    <a:pt x="14358" y="7547"/>
                  </a:lnTo>
                  <a:lnTo>
                    <a:pt x="14337" y="7577"/>
                  </a:lnTo>
                  <a:lnTo>
                    <a:pt x="14328" y="7593"/>
                  </a:lnTo>
                  <a:lnTo>
                    <a:pt x="14319" y="7609"/>
                  </a:lnTo>
                  <a:lnTo>
                    <a:pt x="14311" y="7624"/>
                  </a:lnTo>
                  <a:lnTo>
                    <a:pt x="14304" y="7640"/>
                  </a:lnTo>
                  <a:lnTo>
                    <a:pt x="14290" y="7683"/>
                  </a:lnTo>
                  <a:lnTo>
                    <a:pt x="14274" y="7726"/>
                  </a:lnTo>
                  <a:lnTo>
                    <a:pt x="14259" y="7771"/>
                  </a:lnTo>
                  <a:lnTo>
                    <a:pt x="14245" y="7818"/>
                  </a:lnTo>
                  <a:lnTo>
                    <a:pt x="14231" y="7863"/>
                  </a:lnTo>
                  <a:lnTo>
                    <a:pt x="14220" y="7910"/>
                  </a:lnTo>
                  <a:lnTo>
                    <a:pt x="14217" y="7933"/>
                  </a:lnTo>
                  <a:lnTo>
                    <a:pt x="14212" y="7956"/>
                  </a:lnTo>
                  <a:lnTo>
                    <a:pt x="14209" y="7979"/>
                  </a:lnTo>
                  <a:lnTo>
                    <a:pt x="14207" y="8002"/>
                  </a:lnTo>
                  <a:lnTo>
                    <a:pt x="14205" y="8025"/>
                  </a:lnTo>
                  <a:lnTo>
                    <a:pt x="14203" y="8050"/>
                  </a:lnTo>
                  <a:lnTo>
                    <a:pt x="14203" y="8075"/>
                  </a:lnTo>
                  <a:lnTo>
                    <a:pt x="14203" y="8099"/>
                  </a:lnTo>
                  <a:lnTo>
                    <a:pt x="14206" y="8151"/>
                  </a:lnTo>
                  <a:lnTo>
                    <a:pt x="14209" y="8200"/>
                  </a:lnTo>
                  <a:lnTo>
                    <a:pt x="14212" y="8251"/>
                  </a:lnTo>
                  <a:lnTo>
                    <a:pt x="14213" y="8302"/>
                  </a:lnTo>
                  <a:lnTo>
                    <a:pt x="14213" y="8327"/>
                  </a:lnTo>
                  <a:lnTo>
                    <a:pt x="14212" y="8352"/>
                  </a:lnTo>
                  <a:lnTo>
                    <a:pt x="14211" y="8377"/>
                  </a:lnTo>
                  <a:lnTo>
                    <a:pt x="14207" y="8400"/>
                  </a:lnTo>
                  <a:lnTo>
                    <a:pt x="14203" y="8421"/>
                  </a:lnTo>
                  <a:lnTo>
                    <a:pt x="14197" y="8442"/>
                  </a:lnTo>
                  <a:lnTo>
                    <a:pt x="14191" y="8463"/>
                  </a:lnTo>
                  <a:lnTo>
                    <a:pt x="14185" y="8483"/>
                  </a:lnTo>
                  <a:lnTo>
                    <a:pt x="14169" y="8524"/>
                  </a:lnTo>
                  <a:lnTo>
                    <a:pt x="14152" y="8564"/>
                  </a:lnTo>
                  <a:lnTo>
                    <a:pt x="14133" y="8605"/>
                  </a:lnTo>
                  <a:lnTo>
                    <a:pt x="14113" y="8645"/>
                  </a:lnTo>
                  <a:lnTo>
                    <a:pt x="14094" y="8684"/>
                  </a:lnTo>
                  <a:lnTo>
                    <a:pt x="14076" y="8724"/>
                  </a:lnTo>
                  <a:lnTo>
                    <a:pt x="14066" y="8746"/>
                  </a:lnTo>
                  <a:lnTo>
                    <a:pt x="14058" y="8769"/>
                  </a:lnTo>
                  <a:lnTo>
                    <a:pt x="14048" y="8793"/>
                  </a:lnTo>
                  <a:lnTo>
                    <a:pt x="14037" y="8816"/>
                  </a:lnTo>
                  <a:lnTo>
                    <a:pt x="14031" y="8827"/>
                  </a:lnTo>
                  <a:lnTo>
                    <a:pt x="14025" y="8838"/>
                  </a:lnTo>
                  <a:lnTo>
                    <a:pt x="14018" y="8847"/>
                  </a:lnTo>
                  <a:lnTo>
                    <a:pt x="14010" y="8855"/>
                  </a:lnTo>
                  <a:lnTo>
                    <a:pt x="14002" y="8861"/>
                  </a:lnTo>
                  <a:lnTo>
                    <a:pt x="13993" y="8867"/>
                  </a:lnTo>
                  <a:lnTo>
                    <a:pt x="13984" y="8871"/>
                  </a:lnTo>
                  <a:lnTo>
                    <a:pt x="13973" y="8873"/>
                  </a:lnTo>
                  <a:lnTo>
                    <a:pt x="13960" y="8873"/>
                  </a:lnTo>
                  <a:lnTo>
                    <a:pt x="13948" y="8875"/>
                  </a:lnTo>
                  <a:lnTo>
                    <a:pt x="13936" y="8873"/>
                  </a:lnTo>
                  <a:lnTo>
                    <a:pt x="13923" y="8872"/>
                  </a:lnTo>
                  <a:lnTo>
                    <a:pt x="13897" y="8866"/>
                  </a:lnTo>
                  <a:lnTo>
                    <a:pt x="13872" y="8859"/>
                  </a:lnTo>
                  <a:lnTo>
                    <a:pt x="13821" y="8839"/>
                  </a:lnTo>
                  <a:lnTo>
                    <a:pt x="13770" y="8818"/>
                  </a:lnTo>
                  <a:lnTo>
                    <a:pt x="13745" y="8808"/>
                  </a:lnTo>
                  <a:lnTo>
                    <a:pt x="13720" y="8798"/>
                  </a:lnTo>
                  <a:lnTo>
                    <a:pt x="13696" y="8791"/>
                  </a:lnTo>
                  <a:lnTo>
                    <a:pt x="13671" y="8786"/>
                  </a:lnTo>
                  <a:lnTo>
                    <a:pt x="13659" y="8784"/>
                  </a:lnTo>
                  <a:lnTo>
                    <a:pt x="13647" y="8784"/>
                  </a:lnTo>
                  <a:lnTo>
                    <a:pt x="13635" y="8784"/>
                  </a:lnTo>
                  <a:lnTo>
                    <a:pt x="13624" y="8785"/>
                  </a:lnTo>
                  <a:lnTo>
                    <a:pt x="13612" y="8786"/>
                  </a:lnTo>
                  <a:lnTo>
                    <a:pt x="13601" y="8790"/>
                  </a:lnTo>
                  <a:lnTo>
                    <a:pt x="13589" y="8793"/>
                  </a:lnTo>
                  <a:lnTo>
                    <a:pt x="13578" y="8798"/>
                  </a:lnTo>
                  <a:lnTo>
                    <a:pt x="13571" y="8803"/>
                  </a:lnTo>
                  <a:lnTo>
                    <a:pt x="13564" y="8809"/>
                  </a:lnTo>
                  <a:lnTo>
                    <a:pt x="13558" y="8815"/>
                  </a:lnTo>
                  <a:lnTo>
                    <a:pt x="13554" y="8822"/>
                  </a:lnTo>
                  <a:lnTo>
                    <a:pt x="13549" y="8830"/>
                  </a:lnTo>
                  <a:lnTo>
                    <a:pt x="13545" y="8837"/>
                  </a:lnTo>
                  <a:lnTo>
                    <a:pt x="13543" y="8846"/>
                  </a:lnTo>
                  <a:lnTo>
                    <a:pt x="13540" y="8854"/>
                  </a:lnTo>
                  <a:lnTo>
                    <a:pt x="13537" y="8873"/>
                  </a:lnTo>
                  <a:lnTo>
                    <a:pt x="13535" y="8894"/>
                  </a:lnTo>
                  <a:lnTo>
                    <a:pt x="13535" y="8916"/>
                  </a:lnTo>
                  <a:lnTo>
                    <a:pt x="13535" y="8939"/>
                  </a:lnTo>
                  <a:lnTo>
                    <a:pt x="13539" y="8986"/>
                  </a:lnTo>
                  <a:lnTo>
                    <a:pt x="13544" y="9034"/>
                  </a:lnTo>
                  <a:lnTo>
                    <a:pt x="13545" y="9057"/>
                  </a:lnTo>
                  <a:lnTo>
                    <a:pt x="13546" y="9080"/>
                  </a:lnTo>
                  <a:lnTo>
                    <a:pt x="13546" y="9102"/>
                  </a:lnTo>
                  <a:lnTo>
                    <a:pt x="13544" y="9123"/>
                  </a:lnTo>
                  <a:lnTo>
                    <a:pt x="13539" y="9149"/>
                  </a:lnTo>
                  <a:lnTo>
                    <a:pt x="13533" y="9176"/>
                  </a:lnTo>
                  <a:lnTo>
                    <a:pt x="13527" y="9204"/>
                  </a:lnTo>
                  <a:lnTo>
                    <a:pt x="13520" y="9231"/>
                  </a:lnTo>
                  <a:lnTo>
                    <a:pt x="13504" y="9284"/>
                  </a:lnTo>
                  <a:lnTo>
                    <a:pt x="13488" y="9339"/>
                  </a:lnTo>
                  <a:lnTo>
                    <a:pt x="13473" y="9393"/>
                  </a:lnTo>
                  <a:lnTo>
                    <a:pt x="13460" y="9448"/>
                  </a:lnTo>
                  <a:lnTo>
                    <a:pt x="13455" y="9475"/>
                  </a:lnTo>
                  <a:lnTo>
                    <a:pt x="13452" y="9503"/>
                  </a:lnTo>
                  <a:lnTo>
                    <a:pt x="13448" y="9531"/>
                  </a:lnTo>
                  <a:lnTo>
                    <a:pt x="13447" y="9559"/>
                  </a:lnTo>
                  <a:lnTo>
                    <a:pt x="13448" y="9577"/>
                  </a:lnTo>
                  <a:lnTo>
                    <a:pt x="13450" y="9594"/>
                  </a:lnTo>
                  <a:lnTo>
                    <a:pt x="13455" y="9612"/>
                  </a:lnTo>
                  <a:lnTo>
                    <a:pt x="13461" y="9630"/>
                  </a:lnTo>
                  <a:lnTo>
                    <a:pt x="13475" y="9668"/>
                  </a:lnTo>
                  <a:lnTo>
                    <a:pt x="13489" y="9705"/>
                  </a:lnTo>
                  <a:lnTo>
                    <a:pt x="13496" y="9723"/>
                  </a:lnTo>
                  <a:lnTo>
                    <a:pt x="13503" y="9741"/>
                  </a:lnTo>
                  <a:lnTo>
                    <a:pt x="13509" y="9759"/>
                  </a:lnTo>
                  <a:lnTo>
                    <a:pt x="13512" y="9777"/>
                  </a:lnTo>
                  <a:lnTo>
                    <a:pt x="13515" y="9797"/>
                  </a:lnTo>
                  <a:lnTo>
                    <a:pt x="13516" y="9814"/>
                  </a:lnTo>
                  <a:lnTo>
                    <a:pt x="13515" y="9824"/>
                  </a:lnTo>
                  <a:lnTo>
                    <a:pt x="13515" y="9832"/>
                  </a:lnTo>
                  <a:lnTo>
                    <a:pt x="13512" y="9842"/>
                  </a:lnTo>
                  <a:lnTo>
                    <a:pt x="13510" y="9850"/>
                  </a:lnTo>
                  <a:lnTo>
                    <a:pt x="13503" y="9877"/>
                  </a:lnTo>
                  <a:lnTo>
                    <a:pt x="13493" y="9905"/>
                  </a:lnTo>
                  <a:lnTo>
                    <a:pt x="13482" y="9935"/>
                  </a:lnTo>
                  <a:lnTo>
                    <a:pt x="13469" y="9966"/>
                  </a:lnTo>
                  <a:lnTo>
                    <a:pt x="13455" y="9996"/>
                  </a:lnTo>
                  <a:lnTo>
                    <a:pt x="13441" y="10026"/>
                  </a:lnTo>
                  <a:lnTo>
                    <a:pt x="13425" y="10057"/>
                  </a:lnTo>
                  <a:lnTo>
                    <a:pt x="13408" y="10085"/>
                  </a:lnTo>
                  <a:lnTo>
                    <a:pt x="13390" y="10110"/>
                  </a:lnTo>
                  <a:lnTo>
                    <a:pt x="13371" y="10132"/>
                  </a:lnTo>
                  <a:lnTo>
                    <a:pt x="13362" y="10143"/>
                  </a:lnTo>
                  <a:lnTo>
                    <a:pt x="13352" y="10152"/>
                  </a:lnTo>
                  <a:lnTo>
                    <a:pt x="13342" y="10160"/>
                  </a:lnTo>
                  <a:lnTo>
                    <a:pt x="13331" y="10167"/>
                  </a:lnTo>
                  <a:lnTo>
                    <a:pt x="13322" y="10173"/>
                  </a:lnTo>
                  <a:lnTo>
                    <a:pt x="13311" y="10178"/>
                  </a:lnTo>
                  <a:lnTo>
                    <a:pt x="13301" y="10181"/>
                  </a:lnTo>
                  <a:lnTo>
                    <a:pt x="13290" y="10183"/>
                  </a:lnTo>
                  <a:lnTo>
                    <a:pt x="13279" y="10183"/>
                  </a:lnTo>
                  <a:lnTo>
                    <a:pt x="13268" y="10182"/>
                  </a:lnTo>
                  <a:lnTo>
                    <a:pt x="13258" y="10180"/>
                  </a:lnTo>
                  <a:lnTo>
                    <a:pt x="13247" y="10175"/>
                  </a:lnTo>
                  <a:lnTo>
                    <a:pt x="13234" y="10167"/>
                  </a:lnTo>
                  <a:lnTo>
                    <a:pt x="13223" y="10159"/>
                  </a:lnTo>
                  <a:lnTo>
                    <a:pt x="13213" y="10150"/>
                  </a:lnTo>
                  <a:lnTo>
                    <a:pt x="13205" y="10139"/>
                  </a:lnTo>
                  <a:lnTo>
                    <a:pt x="13196" y="10129"/>
                  </a:lnTo>
                  <a:lnTo>
                    <a:pt x="13190" y="10116"/>
                  </a:lnTo>
                  <a:lnTo>
                    <a:pt x="13184" y="10103"/>
                  </a:lnTo>
                  <a:lnTo>
                    <a:pt x="13179" y="10088"/>
                  </a:lnTo>
                  <a:lnTo>
                    <a:pt x="13176" y="10074"/>
                  </a:lnTo>
                  <a:lnTo>
                    <a:pt x="13173" y="10059"/>
                  </a:lnTo>
                  <a:lnTo>
                    <a:pt x="13171" y="10043"/>
                  </a:lnTo>
                  <a:lnTo>
                    <a:pt x="13170" y="10026"/>
                  </a:lnTo>
                  <a:lnTo>
                    <a:pt x="13169" y="9992"/>
                  </a:lnTo>
                  <a:lnTo>
                    <a:pt x="13169" y="9956"/>
                  </a:lnTo>
                  <a:lnTo>
                    <a:pt x="13173" y="9882"/>
                  </a:lnTo>
                  <a:lnTo>
                    <a:pt x="13179" y="9807"/>
                  </a:lnTo>
                  <a:lnTo>
                    <a:pt x="13182" y="9770"/>
                  </a:lnTo>
                  <a:lnTo>
                    <a:pt x="13183" y="9735"/>
                  </a:lnTo>
                  <a:lnTo>
                    <a:pt x="13183" y="9718"/>
                  </a:lnTo>
                  <a:lnTo>
                    <a:pt x="13182" y="9701"/>
                  </a:lnTo>
                  <a:lnTo>
                    <a:pt x="13181" y="9685"/>
                  </a:lnTo>
                  <a:lnTo>
                    <a:pt x="13178" y="9670"/>
                  </a:lnTo>
                  <a:lnTo>
                    <a:pt x="13171" y="9599"/>
                  </a:lnTo>
                  <a:lnTo>
                    <a:pt x="13165" y="9527"/>
                  </a:lnTo>
                  <a:lnTo>
                    <a:pt x="13159" y="9455"/>
                  </a:lnTo>
                  <a:lnTo>
                    <a:pt x="13152" y="9384"/>
                  </a:lnTo>
                  <a:lnTo>
                    <a:pt x="13148" y="9350"/>
                  </a:lnTo>
                  <a:lnTo>
                    <a:pt x="13142" y="9314"/>
                  </a:lnTo>
                  <a:lnTo>
                    <a:pt x="13136" y="9280"/>
                  </a:lnTo>
                  <a:lnTo>
                    <a:pt x="13128" y="9246"/>
                  </a:lnTo>
                  <a:lnTo>
                    <a:pt x="13119" y="9215"/>
                  </a:lnTo>
                  <a:lnTo>
                    <a:pt x="13108" y="9183"/>
                  </a:lnTo>
                  <a:lnTo>
                    <a:pt x="13096" y="9152"/>
                  </a:lnTo>
                  <a:lnTo>
                    <a:pt x="13081" y="9123"/>
                  </a:lnTo>
                  <a:lnTo>
                    <a:pt x="13077" y="9116"/>
                  </a:lnTo>
                  <a:lnTo>
                    <a:pt x="13074" y="9112"/>
                  </a:lnTo>
                  <a:lnTo>
                    <a:pt x="13069" y="9107"/>
                  </a:lnTo>
                  <a:lnTo>
                    <a:pt x="13065" y="9103"/>
                  </a:lnTo>
                  <a:lnTo>
                    <a:pt x="13054" y="9096"/>
                  </a:lnTo>
                  <a:lnTo>
                    <a:pt x="13042" y="9090"/>
                  </a:lnTo>
                  <a:lnTo>
                    <a:pt x="13030" y="9086"/>
                  </a:lnTo>
                  <a:lnTo>
                    <a:pt x="13016" y="9084"/>
                  </a:lnTo>
                  <a:lnTo>
                    <a:pt x="13001" y="9082"/>
                  </a:lnTo>
                  <a:lnTo>
                    <a:pt x="12986" y="9082"/>
                  </a:lnTo>
                  <a:lnTo>
                    <a:pt x="12972" y="9085"/>
                  </a:lnTo>
                  <a:lnTo>
                    <a:pt x="12957" y="9087"/>
                  </a:lnTo>
                  <a:lnTo>
                    <a:pt x="12943" y="9091"/>
                  </a:lnTo>
                  <a:lnTo>
                    <a:pt x="12928" y="9096"/>
                  </a:lnTo>
                  <a:lnTo>
                    <a:pt x="12915" y="9102"/>
                  </a:lnTo>
                  <a:lnTo>
                    <a:pt x="12903" y="9108"/>
                  </a:lnTo>
                  <a:lnTo>
                    <a:pt x="12892" y="9115"/>
                  </a:lnTo>
                  <a:lnTo>
                    <a:pt x="12882" y="9123"/>
                  </a:lnTo>
                  <a:lnTo>
                    <a:pt x="12872" y="9131"/>
                  </a:lnTo>
                  <a:lnTo>
                    <a:pt x="12864" y="9140"/>
                  </a:lnTo>
                  <a:lnTo>
                    <a:pt x="12856" y="9149"/>
                  </a:lnTo>
                  <a:lnTo>
                    <a:pt x="12848" y="9159"/>
                  </a:lnTo>
                  <a:lnTo>
                    <a:pt x="12835" y="9180"/>
                  </a:lnTo>
                  <a:lnTo>
                    <a:pt x="12821" y="9201"/>
                  </a:lnTo>
                  <a:lnTo>
                    <a:pt x="12809" y="9225"/>
                  </a:lnTo>
                  <a:lnTo>
                    <a:pt x="12798" y="9249"/>
                  </a:lnTo>
                  <a:lnTo>
                    <a:pt x="12788" y="9274"/>
                  </a:lnTo>
                  <a:lnTo>
                    <a:pt x="12777" y="9300"/>
                  </a:lnTo>
                  <a:lnTo>
                    <a:pt x="12758" y="9350"/>
                  </a:lnTo>
                  <a:lnTo>
                    <a:pt x="12736" y="9400"/>
                  </a:lnTo>
                  <a:lnTo>
                    <a:pt x="12724" y="9423"/>
                  </a:lnTo>
                  <a:lnTo>
                    <a:pt x="12712" y="9444"/>
                  </a:lnTo>
                  <a:lnTo>
                    <a:pt x="12697" y="9465"/>
                  </a:lnTo>
                  <a:lnTo>
                    <a:pt x="12682" y="9483"/>
                  </a:lnTo>
                  <a:lnTo>
                    <a:pt x="12674" y="9492"/>
                  </a:lnTo>
                  <a:lnTo>
                    <a:pt x="12665" y="9499"/>
                  </a:lnTo>
                  <a:lnTo>
                    <a:pt x="12655" y="9506"/>
                  </a:lnTo>
                  <a:lnTo>
                    <a:pt x="12645" y="9513"/>
                  </a:lnTo>
                  <a:lnTo>
                    <a:pt x="12634" y="9519"/>
                  </a:lnTo>
                  <a:lnTo>
                    <a:pt x="12622" y="9525"/>
                  </a:lnTo>
                  <a:lnTo>
                    <a:pt x="12611" y="9528"/>
                  </a:lnTo>
                  <a:lnTo>
                    <a:pt x="12599" y="9532"/>
                  </a:lnTo>
                  <a:lnTo>
                    <a:pt x="12587" y="9536"/>
                  </a:lnTo>
                  <a:lnTo>
                    <a:pt x="12575" y="9537"/>
                  </a:lnTo>
                  <a:lnTo>
                    <a:pt x="12564" y="9538"/>
                  </a:lnTo>
                  <a:lnTo>
                    <a:pt x="12553" y="9537"/>
                  </a:lnTo>
                  <a:lnTo>
                    <a:pt x="12542" y="9536"/>
                  </a:lnTo>
                  <a:lnTo>
                    <a:pt x="12532" y="9532"/>
                  </a:lnTo>
                  <a:lnTo>
                    <a:pt x="12524" y="9527"/>
                  </a:lnTo>
                  <a:lnTo>
                    <a:pt x="12516" y="9521"/>
                  </a:lnTo>
                  <a:lnTo>
                    <a:pt x="12502" y="9505"/>
                  </a:lnTo>
                  <a:lnTo>
                    <a:pt x="12488" y="9489"/>
                  </a:lnTo>
                  <a:lnTo>
                    <a:pt x="12476" y="9471"/>
                  </a:lnTo>
                  <a:lnTo>
                    <a:pt x="12464" y="9453"/>
                  </a:lnTo>
                  <a:lnTo>
                    <a:pt x="12453" y="9434"/>
                  </a:lnTo>
                  <a:lnTo>
                    <a:pt x="12443" y="9413"/>
                  </a:lnTo>
                  <a:lnTo>
                    <a:pt x="12435" y="9392"/>
                  </a:lnTo>
                  <a:lnTo>
                    <a:pt x="12426" y="9372"/>
                  </a:lnTo>
                  <a:lnTo>
                    <a:pt x="12419" y="9350"/>
                  </a:lnTo>
                  <a:lnTo>
                    <a:pt x="12412" y="9328"/>
                  </a:lnTo>
                  <a:lnTo>
                    <a:pt x="12406" y="9306"/>
                  </a:lnTo>
                  <a:lnTo>
                    <a:pt x="12400" y="9284"/>
                  </a:lnTo>
                  <a:lnTo>
                    <a:pt x="12391" y="9240"/>
                  </a:lnTo>
                  <a:lnTo>
                    <a:pt x="12384" y="9197"/>
                  </a:lnTo>
                  <a:lnTo>
                    <a:pt x="12379" y="9160"/>
                  </a:lnTo>
                  <a:lnTo>
                    <a:pt x="12375" y="9121"/>
                  </a:lnTo>
                  <a:lnTo>
                    <a:pt x="12374" y="9101"/>
                  </a:lnTo>
                  <a:lnTo>
                    <a:pt x="12373" y="9081"/>
                  </a:lnTo>
                  <a:lnTo>
                    <a:pt x="12373" y="9061"/>
                  </a:lnTo>
                  <a:lnTo>
                    <a:pt x="12374" y="9041"/>
                  </a:lnTo>
                  <a:lnTo>
                    <a:pt x="12375" y="9022"/>
                  </a:lnTo>
                  <a:lnTo>
                    <a:pt x="12378" y="9002"/>
                  </a:lnTo>
                  <a:lnTo>
                    <a:pt x="12382" y="8984"/>
                  </a:lnTo>
                  <a:lnTo>
                    <a:pt x="12386" y="8966"/>
                  </a:lnTo>
                  <a:lnTo>
                    <a:pt x="12392" y="8949"/>
                  </a:lnTo>
                  <a:lnTo>
                    <a:pt x="12400" y="8933"/>
                  </a:lnTo>
                  <a:lnTo>
                    <a:pt x="12408" y="8918"/>
                  </a:lnTo>
                  <a:lnTo>
                    <a:pt x="12418" y="8905"/>
                  </a:lnTo>
                  <a:lnTo>
                    <a:pt x="12426" y="8897"/>
                  </a:lnTo>
                  <a:lnTo>
                    <a:pt x="12434" y="8889"/>
                  </a:lnTo>
                  <a:lnTo>
                    <a:pt x="12442" y="8882"/>
                  </a:lnTo>
                  <a:lnTo>
                    <a:pt x="12451" y="8876"/>
                  </a:lnTo>
                  <a:lnTo>
                    <a:pt x="12469" y="8864"/>
                  </a:lnTo>
                  <a:lnTo>
                    <a:pt x="12488" y="8853"/>
                  </a:lnTo>
                  <a:lnTo>
                    <a:pt x="12509" y="8844"/>
                  </a:lnTo>
                  <a:lnTo>
                    <a:pt x="12531" y="8837"/>
                  </a:lnTo>
                  <a:lnTo>
                    <a:pt x="12553" y="8830"/>
                  </a:lnTo>
                  <a:lnTo>
                    <a:pt x="12575" y="8824"/>
                  </a:lnTo>
                  <a:lnTo>
                    <a:pt x="12621" y="8811"/>
                  </a:lnTo>
                  <a:lnTo>
                    <a:pt x="12666" y="8798"/>
                  </a:lnTo>
                  <a:lnTo>
                    <a:pt x="12688" y="8791"/>
                  </a:lnTo>
                  <a:lnTo>
                    <a:pt x="12709" y="8782"/>
                  </a:lnTo>
                  <a:lnTo>
                    <a:pt x="12730" y="8773"/>
                  </a:lnTo>
                  <a:lnTo>
                    <a:pt x="12750" y="8762"/>
                  </a:lnTo>
                  <a:lnTo>
                    <a:pt x="12774" y="8745"/>
                  </a:lnTo>
                  <a:lnTo>
                    <a:pt x="12798" y="8725"/>
                  </a:lnTo>
                  <a:lnTo>
                    <a:pt x="12821" y="8706"/>
                  </a:lnTo>
                  <a:lnTo>
                    <a:pt x="12843" y="8683"/>
                  </a:lnTo>
                  <a:lnTo>
                    <a:pt x="12865" y="8660"/>
                  </a:lnTo>
                  <a:lnTo>
                    <a:pt x="12884" y="8634"/>
                  </a:lnTo>
                  <a:lnTo>
                    <a:pt x="12893" y="8622"/>
                  </a:lnTo>
                  <a:lnTo>
                    <a:pt x="12901" y="8609"/>
                  </a:lnTo>
                  <a:lnTo>
                    <a:pt x="12909" y="8595"/>
                  </a:lnTo>
                  <a:lnTo>
                    <a:pt x="12916" y="8581"/>
                  </a:lnTo>
                  <a:lnTo>
                    <a:pt x="12921" y="8568"/>
                  </a:lnTo>
                  <a:lnTo>
                    <a:pt x="12924" y="8556"/>
                  </a:lnTo>
                  <a:lnTo>
                    <a:pt x="12927" y="8543"/>
                  </a:lnTo>
                  <a:lnTo>
                    <a:pt x="12929" y="8528"/>
                  </a:lnTo>
                  <a:lnTo>
                    <a:pt x="12933" y="8500"/>
                  </a:lnTo>
                  <a:lnTo>
                    <a:pt x="12934" y="8472"/>
                  </a:lnTo>
                  <a:lnTo>
                    <a:pt x="12935" y="8443"/>
                  </a:lnTo>
                  <a:lnTo>
                    <a:pt x="12938" y="8415"/>
                  </a:lnTo>
                  <a:lnTo>
                    <a:pt x="12940" y="8401"/>
                  </a:lnTo>
                  <a:lnTo>
                    <a:pt x="12943" y="8387"/>
                  </a:lnTo>
                  <a:lnTo>
                    <a:pt x="12945" y="8375"/>
                  </a:lnTo>
                  <a:lnTo>
                    <a:pt x="12950" y="8363"/>
                  </a:lnTo>
                  <a:lnTo>
                    <a:pt x="12957" y="8347"/>
                  </a:lnTo>
                  <a:lnTo>
                    <a:pt x="12967" y="8330"/>
                  </a:lnTo>
                  <a:lnTo>
                    <a:pt x="12979" y="8313"/>
                  </a:lnTo>
                  <a:lnTo>
                    <a:pt x="12992" y="8298"/>
                  </a:lnTo>
                  <a:lnTo>
                    <a:pt x="13022" y="8264"/>
                  </a:lnTo>
                  <a:lnTo>
                    <a:pt x="13050" y="8231"/>
                  </a:lnTo>
                  <a:lnTo>
                    <a:pt x="13063" y="8214"/>
                  </a:lnTo>
                  <a:lnTo>
                    <a:pt x="13074" y="8198"/>
                  </a:lnTo>
                  <a:lnTo>
                    <a:pt x="13084" y="8182"/>
                  </a:lnTo>
                  <a:lnTo>
                    <a:pt x="13090" y="8168"/>
                  </a:lnTo>
                  <a:lnTo>
                    <a:pt x="13092" y="8160"/>
                  </a:lnTo>
                  <a:lnTo>
                    <a:pt x="13093" y="8153"/>
                  </a:lnTo>
                  <a:lnTo>
                    <a:pt x="13094" y="8146"/>
                  </a:lnTo>
                  <a:lnTo>
                    <a:pt x="13093" y="8138"/>
                  </a:lnTo>
                  <a:lnTo>
                    <a:pt x="13092" y="8132"/>
                  </a:lnTo>
                  <a:lnTo>
                    <a:pt x="13090" y="8126"/>
                  </a:lnTo>
                  <a:lnTo>
                    <a:pt x="13086" y="8119"/>
                  </a:lnTo>
                  <a:lnTo>
                    <a:pt x="13081" y="8113"/>
                  </a:lnTo>
                  <a:lnTo>
                    <a:pt x="13071" y="8104"/>
                  </a:lnTo>
                  <a:lnTo>
                    <a:pt x="13062" y="8096"/>
                  </a:lnTo>
                  <a:lnTo>
                    <a:pt x="13052" y="8089"/>
                  </a:lnTo>
                  <a:lnTo>
                    <a:pt x="13041" y="8082"/>
                  </a:lnTo>
                  <a:lnTo>
                    <a:pt x="13030" y="8078"/>
                  </a:lnTo>
                  <a:lnTo>
                    <a:pt x="13019" y="8073"/>
                  </a:lnTo>
                  <a:lnTo>
                    <a:pt x="13008" y="8068"/>
                  </a:lnTo>
                  <a:lnTo>
                    <a:pt x="12996" y="8065"/>
                  </a:lnTo>
                  <a:lnTo>
                    <a:pt x="12972" y="8059"/>
                  </a:lnTo>
                  <a:lnTo>
                    <a:pt x="12946" y="8057"/>
                  </a:lnTo>
                  <a:lnTo>
                    <a:pt x="12921" y="8056"/>
                  </a:lnTo>
                  <a:lnTo>
                    <a:pt x="12894" y="8057"/>
                  </a:lnTo>
                  <a:lnTo>
                    <a:pt x="12841" y="8062"/>
                  </a:lnTo>
                  <a:lnTo>
                    <a:pt x="12786" y="8068"/>
                  </a:lnTo>
                  <a:lnTo>
                    <a:pt x="12759" y="8070"/>
                  </a:lnTo>
                  <a:lnTo>
                    <a:pt x="12733" y="8074"/>
                  </a:lnTo>
                  <a:lnTo>
                    <a:pt x="12707" y="8075"/>
                  </a:lnTo>
                  <a:lnTo>
                    <a:pt x="12682" y="8076"/>
                  </a:lnTo>
                  <a:lnTo>
                    <a:pt x="12650" y="8078"/>
                  </a:lnTo>
                  <a:lnTo>
                    <a:pt x="12620" y="8080"/>
                  </a:lnTo>
                  <a:lnTo>
                    <a:pt x="12588" y="8084"/>
                  </a:lnTo>
                  <a:lnTo>
                    <a:pt x="12558" y="8087"/>
                  </a:lnTo>
                  <a:lnTo>
                    <a:pt x="12496" y="8097"/>
                  </a:lnTo>
                  <a:lnTo>
                    <a:pt x="12434" y="8109"/>
                  </a:lnTo>
                  <a:lnTo>
                    <a:pt x="12372" y="8120"/>
                  </a:lnTo>
                  <a:lnTo>
                    <a:pt x="12311" y="8131"/>
                  </a:lnTo>
                  <a:lnTo>
                    <a:pt x="12281" y="8135"/>
                  </a:lnTo>
                  <a:lnTo>
                    <a:pt x="12250" y="8140"/>
                  </a:lnTo>
                  <a:lnTo>
                    <a:pt x="12220" y="8143"/>
                  </a:lnTo>
                  <a:lnTo>
                    <a:pt x="12190" y="8146"/>
                  </a:lnTo>
                  <a:lnTo>
                    <a:pt x="12145" y="8151"/>
                  </a:lnTo>
                  <a:lnTo>
                    <a:pt x="12097" y="8157"/>
                  </a:lnTo>
                  <a:lnTo>
                    <a:pt x="12050" y="8164"/>
                  </a:lnTo>
                  <a:lnTo>
                    <a:pt x="12003" y="8169"/>
                  </a:lnTo>
                  <a:lnTo>
                    <a:pt x="11979" y="8171"/>
                  </a:lnTo>
                  <a:lnTo>
                    <a:pt x="11955" y="8171"/>
                  </a:lnTo>
                  <a:lnTo>
                    <a:pt x="11932" y="8171"/>
                  </a:lnTo>
                  <a:lnTo>
                    <a:pt x="11910" y="8169"/>
                  </a:lnTo>
                  <a:lnTo>
                    <a:pt x="11887" y="8166"/>
                  </a:lnTo>
                  <a:lnTo>
                    <a:pt x="11865" y="8160"/>
                  </a:lnTo>
                  <a:lnTo>
                    <a:pt x="11845" y="8154"/>
                  </a:lnTo>
                  <a:lnTo>
                    <a:pt x="11824" y="8146"/>
                  </a:lnTo>
                  <a:lnTo>
                    <a:pt x="11803" y="8135"/>
                  </a:lnTo>
                  <a:lnTo>
                    <a:pt x="11784" y="8124"/>
                  </a:lnTo>
                  <a:lnTo>
                    <a:pt x="11766" y="8110"/>
                  </a:lnTo>
                  <a:lnTo>
                    <a:pt x="11746" y="8097"/>
                  </a:lnTo>
                  <a:lnTo>
                    <a:pt x="11729" y="8081"/>
                  </a:lnTo>
                  <a:lnTo>
                    <a:pt x="11711" y="8064"/>
                  </a:lnTo>
                  <a:lnTo>
                    <a:pt x="11695" y="8046"/>
                  </a:lnTo>
                  <a:lnTo>
                    <a:pt x="11680" y="8028"/>
                  </a:lnTo>
                  <a:lnTo>
                    <a:pt x="11665" y="8008"/>
                  </a:lnTo>
                  <a:lnTo>
                    <a:pt x="11650" y="7988"/>
                  </a:lnTo>
                  <a:lnTo>
                    <a:pt x="11637" y="7967"/>
                  </a:lnTo>
                  <a:lnTo>
                    <a:pt x="11626" y="7945"/>
                  </a:lnTo>
                  <a:lnTo>
                    <a:pt x="11615" y="7925"/>
                  </a:lnTo>
                  <a:lnTo>
                    <a:pt x="11605" y="7903"/>
                  </a:lnTo>
                  <a:lnTo>
                    <a:pt x="11597" y="7881"/>
                  </a:lnTo>
                  <a:lnTo>
                    <a:pt x="11590" y="7858"/>
                  </a:lnTo>
                  <a:lnTo>
                    <a:pt x="11587" y="7847"/>
                  </a:lnTo>
                  <a:lnTo>
                    <a:pt x="11585" y="7835"/>
                  </a:lnTo>
                  <a:lnTo>
                    <a:pt x="11585" y="7822"/>
                  </a:lnTo>
                  <a:lnTo>
                    <a:pt x="11585" y="7810"/>
                  </a:lnTo>
                  <a:lnTo>
                    <a:pt x="11586" y="7785"/>
                  </a:lnTo>
                  <a:lnTo>
                    <a:pt x="11591" y="7759"/>
                  </a:lnTo>
                  <a:lnTo>
                    <a:pt x="11597" y="7733"/>
                  </a:lnTo>
                  <a:lnTo>
                    <a:pt x="11604" y="7707"/>
                  </a:lnTo>
                  <a:lnTo>
                    <a:pt x="11611" y="7680"/>
                  </a:lnTo>
                  <a:lnTo>
                    <a:pt x="11620" y="7654"/>
                  </a:lnTo>
                  <a:lnTo>
                    <a:pt x="11627" y="7627"/>
                  </a:lnTo>
                  <a:lnTo>
                    <a:pt x="11635" y="7600"/>
                  </a:lnTo>
                  <a:lnTo>
                    <a:pt x="11639" y="7575"/>
                  </a:lnTo>
                  <a:lnTo>
                    <a:pt x="11643" y="7550"/>
                  </a:lnTo>
                  <a:lnTo>
                    <a:pt x="11643" y="7537"/>
                  </a:lnTo>
                  <a:lnTo>
                    <a:pt x="11643" y="7526"/>
                  </a:lnTo>
                  <a:lnTo>
                    <a:pt x="11642" y="7514"/>
                  </a:lnTo>
                  <a:lnTo>
                    <a:pt x="11641" y="7503"/>
                  </a:lnTo>
                  <a:lnTo>
                    <a:pt x="11638" y="7491"/>
                  </a:lnTo>
                  <a:lnTo>
                    <a:pt x="11635" y="7481"/>
                  </a:lnTo>
                  <a:lnTo>
                    <a:pt x="11630" y="7470"/>
                  </a:lnTo>
                  <a:lnTo>
                    <a:pt x="11624" y="7460"/>
                  </a:lnTo>
                  <a:lnTo>
                    <a:pt x="11620" y="7454"/>
                  </a:lnTo>
                  <a:lnTo>
                    <a:pt x="11615" y="7451"/>
                  </a:lnTo>
                  <a:lnTo>
                    <a:pt x="11610" y="7448"/>
                  </a:lnTo>
                  <a:lnTo>
                    <a:pt x="11605" y="7447"/>
                  </a:lnTo>
                  <a:lnTo>
                    <a:pt x="11601" y="7447"/>
                  </a:lnTo>
                  <a:lnTo>
                    <a:pt x="11596" y="7448"/>
                  </a:lnTo>
                  <a:lnTo>
                    <a:pt x="11590" y="7452"/>
                  </a:lnTo>
                  <a:lnTo>
                    <a:pt x="11585" y="7456"/>
                  </a:lnTo>
                  <a:lnTo>
                    <a:pt x="11573" y="7465"/>
                  </a:lnTo>
                  <a:lnTo>
                    <a:pt x="11560" y="7479"/>
                  </a:lnTo>
                  <a:lnTo>
                    <a:pt x="11548" y="7494"/>
                  </a:lnTo>
                  <a:lnTo>
                    <a:pt x="11535" y="7511"/>
                  </a:lnTo>
                  <a:lnTo>
                    <a:pt x="11522" y="7530"/>
                  </a:lnTo>
                  <a:lnTo>
                    <a:pt x="11508" y="7547"/>
                  </a:lnTo>
                  <a:lnTo>
                    <a:pt x="11494" y="7564"/>
                  </a:lnTo>
                  <a:lnTo>
                    <a:pt x="11480" y="7578"/>
                  </a:lnTo>
                  <a:lnTo>
                    <a:pt x="11473" y="7584"/>
                  </a:lnTo>
                  <a:lnTo>
                    <a:pt x="11466" y="7590"/>
                  </a:lnTo>
                  <a:lnTo>
                    <a:pt x="11458" y="7595"/>
                  </a:lnTo>
                  <a:lnTo>
                    <a:pt x="11452" y="7599"/>
                  </a:lnTo>
                  <a:lnTo>
                    <a:pt x="11445" y="7601"/>
                  </a:lnTo>
                  <a:lnTo>
                    <a:pt x="11438" y="7604"/>
                  </a:lnTo>
                  <a:lnTo>
                    <a:pt x="11431" y="7604"/>
                  </a:lnTo>
                  <a:lnTo>
                    <a:pt x="11424" y="7604"/>
                  </a:lnTo>
                  <a:lnTo>
                    <a:pt x="11416" y="7601"/>
                  </a:lnTo>
                  <a:lnTo>
                    <a:pt x="11409" y="7598"/>
                  </a:lnTo>
                  <a:lnTo>
                    <a:pt x="11401" y="7594"/>
                  </a:lnTo>
                  <a:lnTo>
                    <a:pt x="11395" y="7589"/>
                  </a:lnTo>
                  <a:lnTo>
                    <a:pt x="11389" y="7583"/>
                  </a:lnTo>
                  <a:lnTo>
                    <a:pt x="11383" y="7576"/>
                  </a:lnTo>
                  <a:lnTo>
                    <a:pt x="11377" y="7569"/>
                  </a:lnTo>
                  <a:lnTo>
                    <a:pt x="11372" y="7560"/>
                  </a:lnTo>
                  <a:lnTo>
                    <a:pt x="11363" y="7543"/>
                  </a:lnTo>
                  <a:lnTo>
                    <a:pt x="11354" y="7524"/>
                  </a:lnTo>
                  <a:lnTo>
                    <a:pt x="11345" y="7503"/>
                  </a:lnTo>
                  <a:lnTo>
                    <a:pt x="11338" y="7482"/>
                  </a:lnTo>
                  <a:lnTo>
                    <a:pt x="11330" y="7463"/>
                  </a:lnTo>
                  <a:lnTo>
                    <a:pt x="11322" y="7443"/>
                  </a:lnTo>
                  <a:lnTo>
                    <a:pt x="11314" y="7425"/>
                  </a:lnTo>
                  <a:lnTo>
                    <a:pt x="11305" y="7411"/>
                  </a:lnTo>
                  <a:lnTo>
                    <a:pt x="11301" y="7405"/>
                  </a:lnTo>
                  <a:lnTo>
                    <a:pt x="11296" y="7398"/>
                  </a:lnTo>
                  <a:lnTo>
                    <a:pt x="11290" y="7394"/>
                  </a:lnTo>
                  <a:lnTo>
                    <a:pt x="11285" y="7390"/>
                  </a:lnTo>
                  <a:lnTo>
                    <a:pt x="11279" y="7386"/>
                  </a:lnTo>
                  <a:lnTo>
                    <a:pt x="11273" y="7385"/>
                  </a:lnTo>
                  <a:lnTo>
                    <a:pt x="11265" y="7385"/>
                  </a:lnTo>
                  <a:lnTo>
                    <a:pt x="11258" y="7385"/>
                  </a:lnTo>
                  <a:lnTo>
                    <a:pt x="11252" y="7388"/>
                  </a:lnTo>
                  <a:lnTo>
                    <a:pt x="11246" y="7391"/>
                  </a:lnTo>
                  <a:lnTo>
                    <a:pt x="11241" y="7395"/>
                  </a:lnTo>
                  <a:lnTo>
                    <a:pt x="11236" y="7400"/>
                  </a:lnTo>
                  <a:lnTo>
                    <a:pt x="11233" y="7406"/>
                  </a:lnTo>
                  <a:lnTo>
                    <a:pt x="11230" y="7413"/>
                  </a:lnTo>
                  <a:lnTo>
                    <a:pt x="11228" y="7420"/>
                  </a:lnTo>
                  <a:lnTo>
                    <a:pt x="11226" y="7429"/>
                  </a:lnTo>
                  <a:lnTo>
                    <a:pt x="11224" y="7446"/>
                  </a:lnTo>
                  <a:lnTo>
                    <a:pt x="11223" y="7466"/>
                  </a:lnTo>
                  <a:lnTo>
                    <a:pt x="11224" y="7487"/>
                  </a:lnTo>
                  <a:lnTo>
                    <a:pt x="11225" y="7509"/>
                  </a:lnTo>
                  <a:lnTo>
                    <a:pt x="11226" y="7531"/>
                  </a:lnTo>
                  <a:lnTo>
                    <a:pt x="11226" y="7553"/>
                  </a:lnTo>
                  <a:lnTo>
                    <a:pt x="11226" y="7572"/>
                  </a:lnTo>
                  <a:lnTo>
                    <a:pt x="11225" y="7592"/>
                  </a:lnTo>
                  <a:lnTo>
                    <a:pt x="11223" y="7600"/>
                  </a:lnTo>
                  <a:lnTo>
                    <a:pt x="11222" y="7609"/>
                  </a:lnTo>
                  <a:lnTo>
                    <a:pt x="11219" y="7616"/>
                  </a:lnTo>
                  <a:lnTo>
                    <a:pt x="11216" y="7622"/>
                  </a:lnTo>
                  <a:lnTo>
                    <a:pt x="11212" y="7628"/>
                  </a:lnTo>
                  <a:lnTo>
                    <a:pt x="11207" y="7633"/>
                  </a:lnTo>
                  <a:lnTo>
                    <a:pt x="11201" y="7638"/>
                  </a:lnTo>
                  <a:lnTo>
                    <a:pt x="11195" y="7640"/>
                  </a:lnTo>
                  <a:lnTo>
                    <a:pt x="11186" y="7644"/>
                  </a:lnTo>
                  <a:lnTo>
                    <a:pt x="11177" y="7645"/>
                  </a:lnTo>
                  <a:lnTo>
                    <a:pt x="11167" y="7646"/>
                  </a:lnTo>
                  <a:lnTo>
                    <a:pt x="11158" y="7646"/>
                  </a:lnTo>
                  <a:lnTo>
                    <a:pt x="11149" y="7645"/>
                  </a:lnTo>
                  <a:lnTo>
                    <a:pt x="11140" y="7643"/>
                  </a:lnTo>
                  <a:lnTo>
                    <a:pt x="11131" y="7640"/>
                  </a:lnTo>
                  <a:lnTo>
                    <a:pt x="11121" y="7637"/>
                  </a:lnTo>
                  <a:lnTo>
                    <a:pt x="11103" y="7628"/>
                  </a:lnTo>
                  <a:lnTo>
                    <a:pt x="11084" y="7617"/>
                  </a:lnTo>
                  <a:lnTo>
                    <a:pt x="11065" y="7606"/>
                  </a:lnTo>
                  <a:lnTo>
                    <a:pt x="11047" y="7593"/>
                  </a:lnTo>
                  <a:lnTo>
                    <a:pt x="11027" y="7581"/>
                  </a:lnTo>
                  <a:lnTo>
                    <a:pt x="11009" y="7569"/>
                  </a:lnTo>
                  <a:lnTo>
                    <a:pt x="10991" y="7556"/>
                  </a:lnTo>
                  <a:lnTo>
                    <a:pt x="10971" y="7547"/>
                  </a:lnTo>
                  <a:lnTo>
                    <a:pt x="10963" y="7543"/>
                  </a:lnTo>
                  <a:lnTo>
                    <a:pt x="10953" y="7539"/>
                  </a:lnTo>
                  <a:lnTo>
                    <a:pt x="10943" y="7537"/>
                  </a:lnTo>
                  <a:lnTo>
                    <a:pt x="10935" y="7535"/>
                  </a:lnTo>
                  <a:lnTo>
                    <a:pt x="10925" y="7533"/>
                  </a:lnTo>
                  <a:lnTo>
                    <a:pt x="10916" y="7532"/>
                  </a:lnTo>
                  <a:lnTo>
                    <a:pt x="10907" y="7533"/>
                  </a:lnTo>
                  <a:lnTo>
                    <a:pt x="10897" y="7535"/>
                  </a:lnTo>
                  <a:lnTo>
                    <a:pt x="10884" y="7538"/>
                  </a:lnTo>
                  <a:lnTo>
                    <a:pt x="10871" y="7544"/>
                  </a:lnTo>
                  <a:lnTo>
                    <a:pt x="10858" y="7553"/>
                  </a:lnTo>
                  <a:lnTo>
                    <a:pt x="10845" y="7562"/>
                  </a:lnTo>
                  <a:lnTo>
                    <a:pt x="10834" y="7573"/>
                  </a:lnTo>
                  <a:lnTo>
                    <a:pt x="10822" y="7586"/>
                  </a:lnTo>
                  <a:lnTo>
                    <a:pt x="10812" y="7600"/>
                  </a:lnTo>
                  <a:lnTo>
                    <a:pt x="10803" y="7615"/>
                  </a:lnTo>
                  <a:lnTo>
                    <a:pt x="10793" y="7631"/>
                  </a:lnTo>
                  <a:lnTo>
                    <a:pt x="10786" y="7646"/>
                  </a:lnTo>
                  <a:lnTo>
                    <a:pt x="10778" y="7663"/>
                  </a:lnTo>
                  <a:lnTo>
                    <a:pt x="10772" y="7680"/>
                  </a:lnTo>
                  <a:lnTo>
                    <a:pt x="10767" y="7697"/>
                  </a:lnTo>
                  <a:lnTo>
                    <a:pt x="10764" y="7714"/>
                  </a:lnTo>
                  <a:lnTo>
                    <a:pt x="10763" y="7730"/>
                  </a:lnTo>
                  <a:lnTo>
                    <a:pt x="10761" y="7747"/>
                  </a:lnTo>
                  <a:lnTo>
                    <a:pt x="10763" y="7762"/>
                  </a:lnTo>
                  <a:lnTo>
                    <a:pt x="10764" y="7778"/>
                  </a:lnTo>
                  <a:lnTo>
                    <a:pt x="10767" y="7795"/>
                  </a:lnTo>
                  <a:lnTo>
                    <a:pt x="10772" y="7810"/>
                  </a:lnTo>
                  <a:lnTo>
                    <a:pt x="10777" y="7827"/>
                  </a:lnTo>
                  <a:lnTo>
                    <a:pt x="10784" y="7843"/>
                  </a:lnTo>
                  <a:lnTo>
                    <a:pt x="10792" y="7860"/>
                  </a:lnTo>
                  <a:lnTo>
                    <a:pt x="10800" y="7876"/>
                  </a:lnTo>
                  <a:lnTo>
                    <a:pt x="10810" y="7891"/>
                  </a:lnTo>
                  <a:lnTo>
                    <a:pt x="10821" y="7905"/>
                  </a:lnTo>
                  <a:lnTo>
                    <a:pt x="10832" y="7918"/>
                  </a:lnTo>
                  <a:lnTo>
                    <a:pt x="10844" y="7931"/>
                  </a:lnTo>
                  <a:lnTo>
                    <a:pt x="10856" y="7942"/>
                  </a:lnTo>
                  <a:lnTo>
                    <a:pt x="10869" y="7951"/>
                  </a:lnTo>
                  <a:lnTo>
                    <a:pt x="10884" y="7959"/>
                  </a:lnTo>
                  <a:lnTo>
                    <a:pt x="10897" y="7965"/>
                  </a:lnTo>
                  <a:lnTo>
                    <a:pt x="10905" y="7966"/>
                  </a:lnTo>
                  <a:lnTo>
                    <a:pt x="10911" y="7966"/>
                  </a:lnTo>
                  <a:lnTo>
                    <a:pt x="10917" y="7966"/>
                  </a:lnTo>
                  <a:lnTo>
                    <a:pt x="10923" y="7965"/>
                  </a:lnTo>
                  <a:lnTo>
                    <a:pt x="10936" y="7960"/>
                  </a:lnTo>
                  <a:lnTo>
                    <a:pt x="10948" y="7951"/>
                  </a:lnTo>
                  <a:lnTo>
                    <a:pt x="10960" y="7942"/>
                  </a:lnTo>
                  <a:lnTo>
                    <a:pt x="10973" y="7931"/>
                  </a:lnTo>
                  <a:lnTo>
                    <a:pt x="10985" y="7918"/>
                  </a:lnTo>
                  <a:lnTo>
                    <a:pt x="10997" y="7905"/>
                  </a:lnTo>
                  <a:lnTo>
                    <a:pt x="11009" y="7893"/>
                  </a:lnTo>
                  <a:lnTo>
                    <a:pt x="11021" y="7881"/>
                  </a:lnTo>
                  <a:lnTo>
                    <a:pt x="11033" y="7871"/>
                  </a:lnTo>
                  <a:lnTo>
                    <a:pt x="11046" y="7863"/>
                  </a:lnTo>
                  <a:lnTo>
                    <a:pt x="11052" y="7859"/>
                  </a:lnTo>
                  <a:lnTo>
                    <a:pt x="11056" y="7856"/>
                  </a:lnTo>
                  <a:lnTo>
                    <a:pt x="11063" y="7854"/>
                  </a:lnTo>
                  <a:lnTo>
                    <a:pt x="11069" y="7853"/>
                  </a:lnTo>
                  <a:lnTo>
                    <a:pt x="11075" y="7853"/>
                  </a:lnTo>
                  <a:lnTo>
                    <a:pt x="11081" y="7854"/>
                  </a:lnTo>
                  <a:lnTo>
                    <a:pt x="11087" y="7855"/>
                  </a:lnTo>
                  <a:lnTo>
                    <a:pt x="11093" y="7858"/>
                  </a:lnTo>
                  <a:lnTo>
                    <a:pt x="11105" y="7867"/>
                  </a:lnTo>
                  <a:lnTo>
                    <a:pt x="11117" y="7878"/>
                  </a:lnTo>
                  <a:lnTo>
                    <a:pt x="11128" y="7892"/>
                  </a:lnTo>
                  <a:lnTo>
                    <a:pt x="11138" y="7905"/>
                  </a:lnTo>
                  <a:lnTo>
                    <a:pt x="11146" y="7921"/>
                  </a:lnTo>
                  <a:lnTo>
                    <a:pt x="11155" y="7938"/>
                  </a:lnTo>
                  <a:lnTo>
                    <a:pt x="11161" y="7956"/>
                  </a:lnTo>
                  <a:lnTo>
                    <a:pt x="11167" y="7974"/>
                  </a:lnTo>
                  <a:lnTo>
                    <a:pt x="11172" y="7993"/>
                  </a:lnTo>
                  <a:lnTo>
                    <a:pt x="11174" y="8011"/>
                  </a:lnTo>
                  <a:lnTo>
                    <a:pt x="11177" y="8030"/>
                  </a:lnTo>
                  <a:lnTo>
                    <a:pt x="11177" y="8048"/>
                  </a:lnTo>
                  <a:lnTo>
                    <a:pt x="11175" y="8065"/>
                  </a:lnTo>
                  <a:lnTo>
                    <a:pt x="11172" y="8082"/>
                  </a:lnTo>
                  <a:lnTo>
                    <a:pt x="11167" y="8098"/>
                  </a:lnTo>
                  <a:lnTo>
                    <a:pt x="11161" y="8113"/>
                  </a:lnTo>
                  <a:lnTo>
                    <a:pt x="11157" y="8120"/>
                  </a:lnTo>
                  <a:lnTo>
                    <a:pt x="11154" y="8126"/>
                  </a:lnTo>
                  <a:lnTo>
                    <a:pt x="11149" y="8131"/>
                  </a:lnTo>
                  <a:lnTo>
                    <a:pt x="11144" y="8135"/>
                  </a:lnTo>
                  <a:lnTo>
                    <a:pt x="11138" y="8140"/>
                  </a:lnTo>
                  <a:lnTo>
                    <a:pt x="11132" y="8142"/>
                  </a:lnTo>
                  <a:lnTo>
                    <a:pt x="11124" y="8144"/>
                  </a:lnTo>
                  <a:lnTo>
                    <a:pt x="11117" y="8147"/>
                  </a:lnTo>
                  <a:lnTo>
                    <a:pt x="11103" y="8151"/>
                  </a:lnTo>
                  <a:lnTo>
                    <a:pt x="11086" y="8153"/>
                  </a:lnTo>
                  <a:lnTo>
                    <a:pt x="11069" y="8153"/>
                  </a:lnTo>
                  <a:lnTo>
                    <a:pt x="11052" y="8154"/>
                  </a:lnTo>
                  <a:lnTo>
                    <a:pt x="11015" y="8154"/>
                  </a:lnTo>
                  <a:lnTo>
                    <a:pt x="10981" y="8158"/>
                  </a:lnTo>
                  <a:lnTo>
                    <a:pt x="10965" y="8160"/>
                  </a:lnTo>
                  <a:lnTo>
                    <a:pt x="10951" y="8165"/>
                  </a:lnTo>
                  <a:lnTo>
                    <a:pt x="10945" y="8169"/>
                  </a:lnTo>
                  <a:lnTo>
                    <a:pt x="10939" y="8172"/>
                  </a:lnTo>
                  <a:lnTo>
                    <a:pt x="10933" y="8177"/>
                  </a:lnTo>
                  <a:lnTo>
                    <a:pt x="10926" y="8182"/>
                  </a:lnTo>
                  <a:lnTo>
                    <a:pt x="10922" y="8189"/>
                  </a:lnTo>
                  <a:lnTo>
                    <a:pt x="10918" y="8199"/>
                  </a:lnTo>
                  <a:lnTo>
                    <a:pt x="10917" y="8209"/>
                  </a:lnTo>
                  <a:lnTo>
                    <a:pt x="10917" y="8220"/>
                  </a:lnTo>
                  <a:lnTo>
                    <a:pt x="10919" y="8243"/>
                  </a:lnTo>
                  <a:lnTo>
                    <a:pt x="10925" y="8268"/>
                  </a:lnTo>
                  <a:lnTo>
                    <a:pt x="10931" y="8295"/>
                  </a:lnTo>
                  <a:lnTo>
                    <a:pt x="10935" y="8319"/>
                  </a:lnTo>
                  <a:lnTo>
                    <a:pt x="10935" y="8332"/>
                  </a:lnTo>
                  <a:lnTo>
                    <a:pt x="10934" y="8342"/>
                  </a:lnTo>
                  <a:lnTo>
                    <a:pt x="10931" y="8353"/>
                  </a:lnTo>
                  <a:lnTo>
                    <a:pt x="10926" y="8363"/>
                  </a:lnTo>
                  <a:lnTo>
                    <a:pt x="10918" y="8375"/>
                  </a:lnTo>
                  <a:lnTo>
                    <a:pt x="10907" y="8386"/>
                  </a:lnTo>
                  <a:lnTo>
                    <a:pt x="10895" y="8396"/>
                  </a:lnTo>
                  <a:lnTo>
                    <a:pt x="10882" y="8404"/>
                  </a:lnTo>
                  <a:lnTo>
                    <a:pt x="10852" y="8419"/>
                  </a:lnTo>
                  <a:lnTo>
                    <a:pt x="10822" y="8434"/>
                  </a:lnTo>
                  <a:lnTo>
                    <a:pt x="10807" y="8441"/>
                  </a:lnTo>
                  <a:lnTo>
                    <a:pt x="10793" y="8448"/>
                  </a:lnTo>
                  <a:lnTo>
                    <a:pt x="10780" y="8455"/>
                  </a:lnTo>
                  <a:lnTo>
                    <a:pt x="10766" y="8464"/>
                  </a:lnTo>
                  <a:lnTo>
                    <a:pt x="10755" y="8475"/>
                  </a:lnTo>
                  <a:lnTo>
                    <a:pt x="10746" y="8486"/>
                  </a:lnTo>
                  <a:lnTo>
                    <a:pt x="10742" y="8491"/>
                  </a:lnTo>
                  <a:lnTo>
                    <a:pt x="10738" y="8498"/>
                  </a:lnTo>
                  <a:lnTo>
                    <a:pt x="10735" y="8504"/>
                  </a:lnTo>
                  <a:lnTo>
                    <a:pt x="10732" y="8511"/>
                  </a:lnTo>
                  <a:lnTo>
                    <a:pt x="10730" y="8524"/>
                  </a:lnTo>
                  <a:lnTo>
                    <a:pt x="10729" y="8537"/>
                  </a:lnTo>
                  <a:lnTo>
                    <a:pt x="10729" y="8549"/>
                  </a:lnTo>
                  <a:lnTo>
                    <a:pt x="10730" y="8562"/>
                  </a:lnTo>
                  <a:lnTo>
                    <a:pt x="10732" y="8576"/>
                  </a:lnTo>
                  <a:lnTo>
                    <a:pt x="10736" y="8589"/>
                  </a:lnTo>
                  <a:lnTo>
                    <a:pt x="10741" y="8603"/>
                  </a:lnTo>
                  <a:lnTo>
                    <a:pt x="10746" y="8616"/>
                  </a:lnTo>
                  <a:lnTo>
                    <a:pt x="10758" y="8644"/>
                  </a:lnTo>
                  <a:lnTo>
                    <a:pt x="10771" y="8671"/>
                  </a:lnTo>
                  <a:lnTo>
                    <a:pt x="10783" y="8698"/>
                  </a:lnTo>
                  <a:lnTo>
                    <a:pt x="10795" y="8724"/>
                  </a:lnTo>
                  <a:lnTo>
                    <a:pt x="10804" y="8742"/>
                  </a:lnTo>
                  <a:lnTo>
                    <a:pt x="10814" y="8760"/>
                  </a:lnTo>
                  <a:lnTo>
                    <a:pt x="10823" y="8777"/>
                  </a:lnTo>
                  <a:lnTo>
                    <a:pt x="10834" y="8796"/>
                  </a:lnTo>
                  <a:lnTo>
                    <a:pt x="10857" y="8831"/>
                  </a:lnTo>
                  <a:lnTo>
                    <a:pt x="10880" y="8866"/>
                  </a:lnTo>
                  <a:lnTo>
                    <a:pt x="10903" y="8903"/>
                  </a:lnTo>
                  <a:lnTo>
                    <a:pt x="10925" y="8939"/>
                  </a:lnTo>
                  <a:lnTo>
                    <a:pt x="10935" y="8958"/>
                  </a:lnTo>
                  <a:lnTo>
                    <a:pt x="10945" y="8977"/>
                  </a:lnTo>
                  <a:lnTo>
                    <a:pt x="10953" y="8996"/>
                  </a:lnTo>
                  <a:lnTo>
                    <a:pt x="10962" y="9017"/>
                  </a:lnTo>
                  <a:lnTo>
                    <a:pt x="10964" y="9027"/>
                  </a:lnTo>
                  <a:lnTo>
                    <a:pt x="10967" y="9037"/>
                  </a:lnTo>
                  <a:lnTo>
                    <a:pt x="10967" y="9048"/>
                  </a:lnTo>
                  <a:lnTo>
                    <a:pt x="10968" y="9059"/>
                  </a:lnTo>
                  <a:lnTo>
                    <a:pt x="10965" y="9081"/>
                  </a:lnTo>
                  <a:lnTo>
                    <a:pt x="10963" y="9104"/>
                  </a:lnTo>
                  <a:lnTo>
                    <a:pt x="10959" y="9129"/>
                  </a:lnTo>
                  <a:lnTo>
                    <a:pt x="10958" y="9152"/>
                  </a:lnTo>
                  <a:lnTo>
                    <a:pt x="10957" y="9164"/>
                  </a:lnTo>
                  <a:lnTo>
                    <a:pt x="10958" y="9175"/>
                  </a:lnTo>
                  <a:lnTo>
                    <a:pt x="10959" y="9186"/>
                  </a:lnTo>
                  <a:lnTo>
                    <a:pt x="10962" y="9197"/>
                  </a:lnTo>
                  <a:lnTo>
                    <a:pt x="10973" y="9234"/>
                  </a:lnTo>
                  <a:lnTo>
                    <a:pt x="10986" y="9270"/>
                  </a:lnTo>
                  <a:lnTo>
                    <a:pt x="10999" y="9306"/>
                  </a:lnTo>
                  <a:lnTo>
                    <a:pt x="11014" y="9342"/>
                  </a:lnTo>
                  <a:lnTo>
                    <a:pt x="11046" y="9413"/>
                  </a:lnTo>
                  <a:lnTo>
                    <a:pt x="11078" y="9485"/>
                  </a:lnTo>
                  <a:lnTo>
                    <a:pt x="11111" y="9556"/>
                  </a:lnTo>
                  <a:lnTo>
                    <a:pt x="11143" y="9628"/>
                  </a:lnTo>
                  <a:lnTo>
                    <a:pt x="11157" y="9664"/>
                  </a:lnTo>
                  <a:lnTo>
                    <a:pt x="11171" y="9701"/>
                  </a:lnTo>
                  <a:lnTo>
                    <a:pt x="11184" y="9739"/>
                  </a:lnTo>
                  <a:lnTo>
                    <a:pt x="11195" y="9776"/>
                  </a:lnTo>
                  <a:lnTo>
                    <a:pt x="11207" y="9825"/>
                  </a:lnTo>
                  <a:lnTo>
                    <a:pt x="11217" y="9873"/>
                  </a:lnTo>
                  <a:lnTo>
                    <a:pt x="11225" y="9923"/>
                  </a:lnTo>
                  <a:lnTo>
                    <a:pt x="11233" y="9973"/>
                  </a:lnTo>
                  <a:lnTo>
                    <a:pt x="11239" y="10024"/>
                  </a:lnTo>
                  <a:lnTo>
                    <a:pt x="11245" y="10074"/>
                  </a:lnTo>
                  <a:lnTo>
                    <a:pt x="11252" y="10125"/>
                  </a:lnTo>
                  <a:lnTo>
                    <a:pt x="11258" y="10175"/>
                  </a:lnTo>
                  <a:lnTo>
                    <a:pt x="11260" y="10189"/>
                  </a:lnTo>
                  <a:lnTo>
                    <a:pt x="11264" y="10205"/>
                  </a:lnTo>
                  <a:lnTo>
                    <a:pt x="11269" y="10221"/>
                  </a:lnTo>
                  <a:lnTo>
                    <a:pt x="11274" y="10238"/>
                  </a:lnTo>
                  <a:lnTo>
                    <a:pt x="11284" y="10271"/>
                  </a:lnTo>
                  <a:lnTo>
                    <a:pt x="11293" y="10305"/>
                  </a:lnTo>
                  <a:lnTo>
                    <a:pt x="11298" y="10321"/>
                  </a:lnTo>
                  <a:lnTo>
                    <a:pt x="11302" y="10338"/>
                  </a:lnTo>
                  <a:lnTo>
                    <a:pt x="11304" y="10353"/>
                  </a:lnTo>
                  <a:lnTo>
                    <a:pt x="11305" y="10369"/>
                  </a:lnTo>
                  <a:lnTo>
                    <a:pt x="11304" y="10385"/>
                  </a:lnTo>
                  <a:lnTo>
                    <a:pt x="11303" y="10401"/>
                  </a:lnTo>
                  <a:lnTo>
                    <a:pt x="11298" y="10415"/>
                  </a:lnTo>
                  <a:lnTo>
                    <a:pt x="11292" y="10430"/>
                  </a:lnTo>
                  <a:lnTo>
                    <a:pt x="11285" y="10443"/>
                  </a:lnTo>
                  <a:lnTo>
                    <a:pt x="11275" y="10455"/>
                  </a:lnTo>
                  <a:lnTo>
                    <a:pt x="11264" y="10468"/>
                  </a:lnTo>
                  <a:lnTo>
                    <a:pt x="11251" y="10477"/>
                  </a:lnTo>
                  <a:lnTo>
                    <a:pt x="11237" y="10487"/>
                  </a:lnTo>
                  <a:lnTo>
                    <a:pt x="11224" y="10495"/>
                  </a:lnTo>
                  <a:lnTo>
                    <a:pt x="11208" y="10504"/>
                  </a:lnTo>
                  <a:lnTo>
                    <a:pt x="11192" y="10510"/>
                  </a:lnTo>
                  <a:lnTo>
                    <a:pt x="11177" y="10516"/>
                  </a:lnTo>
                  <a:lnTo>
                    <a:pt x="11160" y="10522"/>
                  </a:lnTo>
                  <a:lnTo>
                    <a:pt x="11144" y="10526"/>
                  </a:lnTo>
                  <a:lnTo>
                    <a:pt x="11127" y="10529"/>
                  </a:lnTo>
                  <a:lnTo>
                    <a:pt x="11110" y="10532"/>
                  </a:lnTo>
                  <a:lnTo>
                    <a:pt x="11094" y="10534"/>
                  </a:lnTo>
                  <a:lnTo>
                    <a:pt x="11078" y="10536"/>
                  </a:lnTo>
                  <a:lnTo>
                    <a:pt x="11064" y="10536"/>
                  </a:lnTo>
                  <a:lnTo>
                    <a:pt x="11027" y="10537"/>
                  </a:lnTo>
                  <a:lnTo>
                    <a:pt x="10990" y="10537"/>
                  </a:lnTo>
                  <a:lnTo>
                    <a:pt x="10971" y="10536"/>
                  </a:lnTo>
                  <a:lnTo>
                    <a:pt x="10952" y="10534"/>
                  </a:lnTo>
                  <a:lnTo>
                    <a:pt x="10934" y="10532"/>
                  </a:lnTo>
                  <a:lnTo>
                    <a:pt x="10914" y="10528"/>
                  </a:lnTo>
                  <a:lnTo>
                    <a:pt x="10897" y="10525"/>
                  </a:lnTo>
                  <a:lnTo>
                    <a:pt x="10879" y="10519"/>
                  </a:lnTo>
                  <a:lnTo>
                    <a:pt x="10862" y="10512"/>
                  </a:lnTo>
                  <a:lnTo>
                    <a:pt x="10846" y="10505"/>
                  </a:lnTo>
                  <a:lnTo>
                    <a:pt x="10832" y="10497"/>
                  </a:lnTo>
                  <a:lnTo>
                    <a:pt x="10818" y="10486"/>
                  </a:lnTo>
                  <a:lnTo>
                    <a:pt x="10806" y="10475"/>
                  </a:lnTo>
                  <a:lnTo>
                    <a:pt x="10795" y="10461"/>
                  </a:lnTo>
                  <a:lnTo>
                    <a:pt x="10789" y="10452"/>
                  </a:lnTo>
                  <a:lnTo>
                    <a:pt x="10784" y="10442"/>
                  </a:lnTo>
                  <a:lnTo>
                    <a:pt x="10781" y="10430"/>
                  </a:lnTo>
                  <a:lnTo>
                    <a:pt x="10778" y="10418"/>
                  </a:lnTo>
                  <a:lnTo>
                    <a:pt x="10777" y="10404"/>
                  </a:lnTo>
                  <a:lnTo>
                    <a:pt x="10776" y="10391"/>
                  </a:lnTo>
                  <a:lnTo>
                    <a:pt x="10776" y="10376"/>
                  </a:lnTo>
                  <a:lnTo>
                    <a:pt x="10776" y="10362"/>
                  </a:lnTo>
                  <a:lnTo>
                    <a:pt x="10778" y="10331"/>
                  </a:lnTo>
                  <a:lnTo>
                    <a:pt x="10782" y="10300"/>
                  </a:lnTo>
                  <a:lnTo>
                    <a:pt x="10787" y="10268"/>
                  </a:lnTo>
                  <a:lnTo>
                    <a:pt x="10792" y="10237"/>
                  </a:lnTo>
                  <a:lnTo>
                    <a:pt x="10795" y="10208"/>
                  </a:lnTo>
                  <a:lnTo>
                    <a:pt x="10799" y="10180"/>
                  </a:lnTo>
                  <a:lnTo>
                    <a:pt x="10801" y="10155"/>
                  </a:lnTo>
                  <a:lnTo>
                    <a:pt x="10800" y="10135"/>
                  </a:lnTo>
                  <a:lnTo>
                    <a:pt x="10799" y="10125"/>
                  </a:lnTo>
                  <a:lnTo>
                    <a:pt x="10797" y="10118"/>
                  </a:lnTo>
                  <a:lnTo>
                    <a:pt x="10793" y="10112"/>
                  </a:lnTo>
                  <a:lnTo>
                    <a:pt x="10789" y="10105"/>
                  </a:lnTo>
                  <a:lnTo>
                    <a:pt x="10784" y="10102"/>
                  </a:lnTo>
                  <a:lnTo>
                    <a:pt x="10778" y="10099"/>
                  </a:lnTo>
                  <a:lnTo>
                    <a:pt x="10770" y="10099"/>
                  </a:lnTo>
                  <a:lnTo>
                    <a:pt x="10761" y="10101"/>
                  </a:lnTo>
                  <a:lnTo>
                    <a:pt x="10749" y="10103"/>
                  </a:lnTo>
                  <a:lnTo>
                    <a:pt x="10738" y="10108"/>
                  </a:lnTo>
                  <a:lnTo>
                    <a:pt x="10729" y="10114"/>
                  </a:lnTo>
                  <a:lnTo>
                    <a:pt x="10720" y="10120"/>
                  </a:lnTo>
                  <a:lnTo>
                    <a:pt x="10712" y="10129"/>
                  </a:lnTo>
                  <a:lnTo>
                    <a:pt x="10704" y="10137"/>
                  </a:lnTo>
                  <a:lnTo>
                    <a:pt x="10697" y="10147"/>
                  </a:lnTo>
                  <a:lnTo>
                    <a:pt x="10691" y="10158"/>
                  </a:lnTo>
                  <a:lnTo>
                    <a:pt x="10685" y="10170"/>
                  </a:lnTo>
                  <a:lnTo>
                    <a:pt x="10680" y="10182"/>
                  </a:lnTo>
                  <a:lnTo>
                    <a:pt x="10676" y="10195"/>
                  </a:lnTo>
                  <a:lnTo>
                    <a:pt x="10671" y="10209"/>
                  </a:lnTo>
                  <a:lnTo>
                    <a:pt x="10664" y="10238"/>
                  </a:lnTo>
                  <a:lnTo>
                    <a:pt x="10658" y="10267"/>
                  </a:lnTo>
                  <a:lnTo>
                    <a:pt x="10647" y="10330"/>
                  </a:lnTo>
                  <a:lnTo>
                    <a:pt x="10636" y="10393"/>
                  </a:lnTo>
                  <a:lnTo>
                    <a:pt x="10629" y="10423"/>
                  </a:lnTo>
                  <a:lnTo>
                    <a:pt x="10619" y="10451"/>
                  </a:lnTo>
                  <a:lnTo>
                    <a:pt x="10614" y="10464"/>
                  </a:lnTo>
                  <a:lnTo>
                    <a:pt x="10608" y="10476"/>
                  </a:lnTo>
                  <a:lnTo>
                    <a:pt x="10602" y="10488"/>
                  </a:lnTo>
                  <a:lnTo>
                    <a:pt x="10596" y="10499"/>
                  </a:lnTo>
                  <a:lnTo>
                    <a:pt x="10585" y="10514"/>
                  </a:lnTo>
                  <a:lnTo>
                    <a:pt x="10574" y="10528"/>
                  </a:lnTo>
                  <a:lnTo>
                    <a:pt x="10562" y="10543"/>
                  </a:lnTo>
                  <a:lnTo>
                    <a:pt x="10550" y="10557"/>
                  </a:lnTo>
                  <a:lnTo>
                    <a:pt x="10537" y="10572"/>
                  </a:lnTo>
                  <a:lnTo>
                    <a:pt x="10523" y="10585"/>
                  </a:lnTo>
                  <a:lnTo>
                    <a:pt x="10509" y="10599"/>
                  </a:lnTo>
                  <a:lnTo>
                    <a:pt x="10494" y="10611"/>
                  </a:lnTo>
                  <a:lnTo>
                    <a:pt x="10478" y="10623"/>
                  </a:lnTo>
                  <a:lnTo>
                    <a:pt x="10464" y="10634"/>
                  </a:lnTo>
                  <a:lnTo>
                    <a:pt x="10448" y="10644"/>
                  </a:lnTo>
                  <a:lnTo>
                    <a:pt x="10432" y="10653"/>
                  </a:lnTo>
                  <a:lnTo>
                    <a:pt x="10415" y="10662"/>
                  </a:lnTo>
                  <a:lnTo>
                    <a:pt x="10399" y="10669"/>
                  </a:lnTo>
                  <a:lnTo>
                    <a:pt x="10382" y="10674"/>
                  </a:lnTo>
                  <a:lnTo>
                    <a:pt x="10367" y="10679"/>
                  </a:lnTo>
                  <a:lnTo>
                    <a:pt x="10357" y="10681"/>
                  </a:lnTo>
                  <a:lnTo>
                    <a:pt x="10346" y="10683"/>
                  </a:lnTo>
                  <a:lnTo>
                    <a:pt x="10335" y="10683"/>
                  </a:lnTo>
                  <a:lnTo>
                    <a:pt x="10324" y="10681"/>
                  </a:lnTo>
                  <a:lnTo>
                    <a:pt x="10300" y="10678"/>
                  </a:lnTo>
                  <a:lnTo>
                    <a:pt x="10277" y="10672"/>
                  </a:lnTo>
                  <a:lnTo>
                    <a:pt x="10227" y="10655"/>
                  </a:lnTo>
                  <a:lnTo>
                    <a:pt x="10178" y="10635"/>
                  </a:lnTo>
                  <a:lnTo>
                    <a:pt x="10155" y="10627"/>
                  </a:lnTo>
                  <a:lnTo>
                    <a:pt x="10133" y="10621"/>
                  </a:lnTo>
                  <a:lnTo>
                    <a:pt x="10122" y="10617"/>
                  </a:lnTo>
                  <a:lnTo>
                    <a:pt x="10112" y="10616"/>
                  </a:lnTo>
                  <a:lnTo>
                    <a:pt x="10102" y="10615"/>
                  </a:lnTo>
                  <a:lnTo>
                    <a:pt x="10092" y="10613"/>
                  </a:lnTo>
                  <a:lnTo>
                    <a:pt x="10084" y="10613"/>
                  </a:lnTo>
                  <a:lnTo>
                    <a:pt x="10075" y="10616"/>
                  </a:lnTo>
                  <a:lnTo>
                    <a:pt x="10067" y="10617"/>
                  </a:lnTo>
                  <a:lnTo>
                    <a:pt x="10059" y="10621"/>
                  </a:lnTo>
                  <a:lnTo>
                    <a:pt x="10052" y="10625"/>
                  </a:lnTo>
                  <a:lnTo>
                    <a:pt x="10046" y="10632"/>
                  </a:lnTo>
                  <a:lnTo>
                    <a:pt x="10040" y="10639"/>
                  </a:lnTo>
                  <a:lnTo>
                    <a:pt x="10035" y="10647"/>
                  </a:lnTo>
                  <a:lnTo>
                    <a:pt x="10025" y="10669"/>
                  </a:lnTo>
                  <a:lnTo>
                    <a:pt x="10017" y="10691"/>
                  </a:lnTo>
                  <a:lnTo>
                    <a:pt x="10011" y="10714"/>
                  </a:lnTo>
                  <a:lnTo>
                    <a:pt x="10006" y="10737"/>
                  </a:lnTo>
                  <a:lnTo>
                    <a:pt x="10001" y="10760"/>
                  </a:lnTo>
                  <a:lnTo>
                    <a:pt x="9999" y="10785"/>
                  </a:lnTo>
                  <a:lnTo>
                    <a:pt x="9996" y="10809"/>
                  </a:lnTo>
                  <a:lnTo>
                    <a:pt x="9995" y="10834"/>
                  </a:lnTo>
                  <a:lnTo>
                    <a:pt x="9995" y="10859"/>
                  </a:lnTo>
                  <a:lnTo>
                    <a:pt x="9996" y="10884"/>
                  </a:lnTo>
                  <a:lnTo>
                    <a:pt x="9997" y="10910"/>
                  </a:lnTo>
                  <a:lnTo>
                    <a:pt x="10000" y="10935"/>
                  </a:lnTo>
                  <a:lnTo>
                    <a:pt x="10005" y="10988"/>
                  </a:lnTo>
                  <a:lnTo>
                    <a:pt x="10011" y="11040"/>
                  </a:lnTo>
                  <a:lnTo>
                    <a:pt x="10017" y="11092"/>
                  </a:lnTo>
                  <a:lnTo>
                    <a:pt x="10023" y="11144"/>
                  </a:lnTo>
                  <a:lnTo>
                    <a:pt x="10028" y="11195"/>
                  </a:lnTo>
                  <a:lnTo>
                    <a:pt x="10030" y="11246"/>
                  </a:lnTo>
                  <a:lnTo>
                    <a:pt x="10030" y="11272"/>
                  </a:lnTo>
                  <a:lnTo>
                    <a:pt x="10029" y="11297"/>
                  </a:lnTo>
                  <a:lnTo>
                    <a:pt x="10028" y="11322"/>
                  </a:lnTo>
                  <a:lnTo>
                    <a:pt x="10024" y="11346"/>
                  </a:lnTo>
                  <a:lnTo>
                    <a:pt x="10020" y="11370"/>
                  </a:lnTo>
                  <a:lnTo>
                    <a:pt x="10016" y="11393"/>
                  </a:lnTo>
                  <a:lnTo>
                    <a:pt x="10009" y="11416"/>
                  </a:lnTo>
                  <a:lnTo>
                    <a:pt x="10001" y="11440"/>
                  </a:lnTo>
                  <a:lnTo>
                    <a:pt x="9996" y="11452"/>
                  </a:lnTo>
                  <a:lnTo>
                    <a:pt x="9989" y="11463"/>
                  </a:lnTo>
                  <a:lnTo>
                    <a:pt x="9983" y="11474"/>
                  </a:lnTo>
                  <a:lnTo>
                    <a:pt x="9975" y="11484"/>
                  </a:lnTo>
                  <a:lnTo>
                    <a:pt x="9967" y="11494"/>
                  </a:lnTo>
                  <a:lnTo>
                    <a:pt x="9957" y="11503"/>
                  </a:lnTo>
                  <a:lnTo>
                    <a:pt x="9949" y="11511"/>
                  </a:lnTo>
                  <a:lnTo>
                    <a:pt x="9938" y="11520"/>
                  </a:lnTo>
                  <a:lnTo>
                    <a:pt x="9917" y="11536"/>
                  </a:lnTo>
                  <a:lnTo>
                    <a:pt x="9894" y="11550"/>
                  </a:lnTo>
                  <a:lnTo>
                    <a:pt x="9870" y="11562"/>
                  </a:lnTo>
                  <a:lnTo>
                    <a:pt x="9844" y="11574"/>
                  </a:lnTo>
                  <a:lnTo>
                    <a:pt x="9791" y="11595"/>
                  </a:lnTo>
                  <a:lnTo>
                    <a:pt x="9736" y="11614"/>
                  </a:lnTo>
                  <a:lnTo>
                    <a:pt x="9709" y="11624"/>
                  </a:lnTo>
                  <a:lnTo>
                    <a:pt x="9684" y="11635"/>
                  </a:lnTo>
                  <a:lnTo>
                    <a:pt x="9658" y="11645"/>
                  </a:lnTo>
                  <a:lnTo>
                    <a:pt x="9635" y="11657"/>
                  </a:lnTo>
                  <a:lnTo>
                    <a:pt x="9587" y="11680"/>
                  </a:lnTo>
                  <a:lnTo>
                    <a:pt x="9537" y="11702"/>
                  </a:lnTo>
                  <a:lnTo>
                    <a:pt x="9487" y="11723"/>
                  </a:lnTo>
                  <a:lnTo>
                    <a:pt x="9436" y="11743"/>
                  </a:lnTo>
                  <a:lnTo>
                    <a:pt x="9385" y="11764"/>
                  </a:lnTo>
                  <a:lnTo>
                    <a:pt x="9335" y="11787"/>
                  </a:lnTo>
                  <a:lnTo>
                    <a:pt x="9311" y="11799"/>
                  </a:lnTo>
                  <a:lnTo>
                    <a:pt x="9288" y="11811"/>
                  </a:lnTo>
                  <a:lnTo>
                    <a:pt x="9264" y="11823"/>
                  </a:lnTo>
                  <a:lnTo>
                    <a:pt x="9241" y="11838"/>
                  </a:lnTo>
                  <a:lnTo>
                    <a:pt x="9184" y="11872"/>
                  </a:lnTo>
                  <a:lnTo>
                    <a:pt x="9127" y="11907"/>
                  </a:lnTo>
                  <a:lnTo>
                    <a:pt x="9069" y="11945"/>
                  </a:lnTo>
                  <a:lnTo>
                    <a:pt x="9014" y="11984"/>
                  </a:lnTo>
                  <a:lnTo>
                    <a:pt x="8986" y="12005"/>
                  </a:lnTo>
                  <a:lnTo>
                    <a:pt x="8959" y="12026"/>
                  </a:lnTo>
                  <a:lnTo>
                    <a:pt x="8932" y="12047"/>
                  </a:lnTo>
                  <a:lnTo>
                    <a:pt x="8907" y="12070"/>
                  </a:lnTo>
                  <a:lnTo>
                    <a:pt x="8882" y="12093"/>
                  </a:lnTo>
                  <a:lnTo>
                    <a:pt x="8858" y="12116"/>
                  </a:lnTo>
                  <a:lnTo>
                    <a:pt x="8834" y="12142"/>
                  </a:lnTo>
                  <a:lnTo>
                    <a:pt x="8812" y="12167"/>
                  </a:lnTo>
                  <a:lnTo>
                    <a:pt x="8795" y="12188"/>
                  </a:lnTo>
                  <a:lnTo>
                    <a:pt x="8780" y="12210"/>
                  </a:lnTo>
                  <a:lnTo>
                    <a:pt x="8767" y="12234"/>
                  </a:lnTo>
                  <a:lnTo>
                    <a:pt x="8754" y="12258"/>
                  </a:lnTo>
                  <a:lnTo>
                    <a:pt x="8741" y="12284"/>
                  </a:lnTo>
                  <a:lnTo>
                    <a:pt x="8731" y="12311"/>
                  </a:lnTo>
                  <a:lnTo>
                    <a:pt x="8721" y="12337"/>
                  </a:lnTo>
                  <a:lnTo>
                    <a:pt x="8710" y="12364"/>
                  </a:lnTo>
                  <a:lnTo>
                    <a:pt x="8689" y="12419"/>
                  </a:lnTo>
                  <a:lnTo>
                    <a:pt x="8667" y="12471"/>
                  </a:lnTo>
                  <a:lnTo>
                    <a:pt x="8655" y="12497"/>
                  </a:lnTo>
                  <a:lnTo>
                    <a:pt x="8642" y="12521"/>
                  </a:lnTo>
                  <a:lnTo>
                    <a:pt x="8627" y="12544"/>
                  </a:lnTo>
                  <a:lnTo>
                    <a:pt x="8612" y="12566"/>
                  </a:lnTo>
                  <a:lnTo>
                    <a:pt x="8593" y="12589"/>
                  </a:lnTo>
                  <a:lnTo>
                    <a:pt x="8574" y="12612"/>
                  </a:lnTo>
                  <a:lnTo>
                    <a:pt x="8552" y="12634"/>
                  </a:lnTo>
                  <a:lnTo>
                    <a:pt x="8531" y="12655"/>
                  </a:lnTo>
                  <a:lnTo>
                    <a:pt x="8508" y="12675"/>
                  </a:lnTo>
                  <a:lnTo>
                    <a:pt x="8485" y="12696"/>
                  </a:lnTo>
                  <a:lnTo>
                    <a:pt x="8462" y="12715"/>
                  </a:lnTo>
                  <a:lnTo>
                    <a:pt x="8438" y="12736"/>
                  </a:lnTo>
                  <a:lnTo>
                    <a:pt x="8390" y="12774"/>
                  </a:lnTo>
                  <a:lnTo>
                    <a:pt x="8341" y="12812"/>
                  </a:lnTo>
                  <a:lnTo>
                    <a:pt x="8293" y="12850"/>
                  </a:lnTo>
                  <a:lnTo>
                    <a:pt x="8246" y="12889"/>
                  </a:lnTo>
                  <a:lnTo>
                    <a:pt x="8194" y="12934"/>
                  </a:lnTo>
                  <a:lnTo>
                    <a:pt x="8140" y="12980"/>
                  </a:lnTo>
                  <a:lnTo>
                    <a:pt x="8087" y="13028"/>
                  </a:lnTo>
                  <a:lnTo>
                    <a:pt x="8033" y="13074"/>
                  </a:lnTo>
                  <a:lnTo>
                    <a:pt x="7980" y="13121"/>
                  </a:lnTo>
                  <a:lnTo>
                    <a:pt x="7927" y="13166"/>
                  </a:lnTo>
                  <a:lnTo>
                    <a:pt x="7872" y="13210"/>
                  </a:lnTo>
                  <a:lnTo>
                    <a:pt x="7817" y="13251"/>
                  </a:lnTo>
                  <a:lnTo>
                    <a:pt x="7795" y="13264"/>
                  </a:lnTo>
                  <a:lnTo>
                    <a:pt x="7772" y="13278"/>
                  </a:lnTo>
                  <a:lnTo>
                    <a:pt x="7749" y="13290"/>
                  </a:lnTo>
                  <a:lnTo>
                    <a:pt x="7724" y="13301"/>
                  </a:lnTo>
                  <a:lnTo>
                    <a:pt x="7673" y="13323"/>
                  </a:lnTo>
                  <a:lnTo>
                    <a:pt x="7622" y="13343"/>
                  </a:lnTo>
                  <a:lnTo>
                    <a:pt x="7597" y="13354"/>
                  </a:lnTo>
                  <a:lnTo>
                    <a:pt x="7572" y="13367"/>
                  </a:lnTo>
                  <a:lnTo>
                    <a:pt x="7549" y="13380"/>
                  </a:lnTo>
                  <a:lnTo>
                    <a:pt x="7526" y="13394"/>
                  </a:lnTo>
                  <a:lnTo>
                    <a:pt x="7505" y="13410"/>
                  </a:lnTo>
                  <a:lnTo>
                    <a:pt x="7486" y="13427"/>
                  </a:lnTo>
                  <a:lnTo>
                    <a:pt x="7476" y="13437"/>
                  </a:lnTo>
                  <a:lnTo>
                    <a:pt x="7467" y="13447"/>
                  </a:lnTo>
                  <a:lnTo>
                    <a:pt x="7460" y="13458"/>
                  </a:lnTo>
                  <a:lnTo>
                    <a:pt x="7452" y="13469"/>
                  </a:lnTo>
                  <a:lnTo>
                    <a:pt x="7446" y="13480"/>
                  </a:lnTo>
                  <a:lnTo>
                    <a:pt x="7441" y="13492"/>
                  </a:lnTo>
                  <a:lnTo>
                    <a:pt x="7436" y="13504"/>
                  </a:lnTo>
                  <a:lnTo>
                    <a:pt x="7433" y="13516"/>
                  </a:lnTo>
                  <a:lnTo>
                    <a:pt x="7431" y="13529"/>
                  </a:lnTo>
                  <a:lnTo>
                    <a:pt x="7430" y="13543"/>
                  </a:lnTo>
                  <a:lnTo>
                    <a:pt x="7429" y="13557"/>
                  </a:lnTo>
                  <a:lnTo>
                    <a:pt x="7429" y="13571"/>
                  </a:lnTo>
                  <a:lnTo>
                    <a:pt x="7430" y="13600"/>
                  </a:lnTo>
                  <a:lnTo>
                    <a:pt x="7432" y="13630"/>
                  </a:lnTo>
                  <a:lnTo>
                    <a:pt x="7436" y="13659"/>
                  </a:lnTo>
                  <a:lnTo>
                    <a:pt x="7441" y="13691"/>
                  </a:lnTo>
                  <a:lnTo>
                    <a:pt x="7444" y="13720"/>
                  </a:lnTo>
                  <a:lnTo>
                    <a:pt x="7448" y="13750"/>
                  </a:lnTo>
                  <a:lnTo>
                    <a:pt x="7450" y="13780"/>
                  </a:lnTo>
                  <a:lnTo>
                    <a:pt x="7450" y="13808"/>
                  </a:lnTo>
                  <a:lnTo>
                    <a:pt x="7449" y="13821"/>
                  </a:lnTo>
                  <a:lnTo>
                    <a:pt x="7448" y="13834"/>
                  </a:lnTo>
                  <a:lnTo>
                    <a:pt x="7444" y="13848"/>
                  </a:lnTo>
                  <a:lnTo>
                    <a:pt x="7442" y="13860"/>
                  </a:lnTo>
                  <a:lnTo>
                    <a:pt x="7437" y="13872"/>
                  </a:lnTo>
                  <a:lnTo>
                    <a:pt x="7432" y="13883"/>
                  </a:lnTo>
                  <a:lnTo>
                    <a:pt x="7426" y="13894"/>
                  </a:lnTo>
                  <a:lnTo>
                    <a:pt x="7418" y="13904"/>
                  </a:lnTo>
                  <a:lnTo>
                    <a:pt x="7408" y="13916"/>
                  </a:lnTo>
                  <a:lnTo>
                    <a:pt x="7397" y="13925"/>
                  </a:lnTo>
                  <a:lnTo>
                    <a:pt x="7385" y="13935"/>
                  </a:lnTo>
                  <a:lnTo>
                    <a:pt x="7373" y="13944"/>
                  </a:lnTo>
                  <a:lnTo>
                    <a:pt x="7361" y="13952"/>
                  </a:lnTo>
                  <a:lnTo>
                    <a:pt x="7347" y="13958"/>
                  </a:lnTo>
                  <a:lnTo>
                    <a:pt x="7334" y="13964"/>
                  </a:lnTo>
                  <a:lnTo>
                    <a:pt x="7320" y="13970"/>
                  </a:lnTo>
                  <a:lnTo>
                    <a:pt x="7291" y="13979"/>
                  </a:lnTo>
                  <a:lnTo>
                    <a:pt x="7262" y="13986"/>
                  </a:lnTo>
                  <a:lnTo>
                    <a:pt x="7231" y="13991"/>
                  </a:lnTo>
                  <a:lnTo>
                    <a:pt x="7199" y="13996"/>
                  </a:lnTo>
                  <a:lnTo>
                    <a:pt x="7136" y="14003"/>
                  </a:lnTo>
                  <a:lnTo>
                    <a:pt x="7071" y="14012"/>
                  </a:lnTo>
                  <a:lnTo>
                    <a:pt x="7041" y="14018"/>
                  </a:lnTo>
                  <a:lnTo>
                    <a:pt x="7011" y="14025"/>
                  </a:lnTo>
                  <a:lnTo>
                    <a:pt x="6996" y="14030"/>
                  </a:lnTo>
                  <a:lnTo>
                    <a:pt x="6983" y="14035"/>
                  </a:lnTo>
                  <a:lnTo>
                    <a:pt x="6968" y="14041"/>
                  </a:lnTo>
                  <a:lnTo>
                    <a:pt x="6955" y="14048"/>
                  </a:lnTo>
                  <a:lnTo>
                    <a:pt x="6931" y="14061"/>
                  </a:lnTo>
                  <a:lnTo>
                    <a:pt x="6908" y="14077"/>
                  </a:lnTo>
                  <a:lnTo>
                    <a:pt x="6884" y="14094"/>
                  </a:lnTo>
                  <a:lnTo>
                    <a:pt x="6861" y="14114"/>
                  </a:lnTo>
                  <a:lnTo>
                    <a:pt x="6818" y="14154"/>
                  </a:lnTo>
                  <a:lnTo>
                    <a:pt x="6774" y="14195"/>
                  </a:lnTo>
                  <a:lnTo>
                    <a:pt x="6752" y="14216"/>
                  </a:lnTo>
                  <a:lnTo>
                    <a:pt x="6730" y="14236"/>
                  </a:lnTo>
                  <a:lnTo>
                    <a:pt x="6708" y="14256"/>
                  </a:lnTo>
                  <a:lnTo>
                    <a:pt x="6685" y="14274"/>
                  </a:lnTo>
                  <a:lnTo>
                    <a:pt x="6662" y="14292"/>
                  </a:lnTo>
                  <a:lnTo>
                    <a:pt x="6639" y="14308"/>
                  </a:lnTo>
                  <a:lnTo>
                    <a:pt x="6615" y="14323"/>
                  </a:lnTo>
                  <a:lnTo>
                    <a:pt x="6589" y="14335"/>
                  </a:lnTo>
                  <a:lnTo>
                    <a:pt x="6586" y="14336"/>
                  </a:lnTo>
                  <a:lnTo>
                    <a:pt x="6581" y="14336"/>
                  </a:lnTo>
                  <a:lnTo>
                    <a:pt x="6577" y="14336"/>
                  </a:lnTo>
                  <a:lnTo>
                    <a:pt x="6572" y="14335"/>
                  </a:lnTo>
                  <a:lnTo>
                    <a:pt x="6564" y="14331"/>
                  </a:lnTo>
                  <a:lnTo>
                    <a:pt x="6555" y="14326"/>
                  </a:lnTo>
                  <a:lnTo>
                    <a:pt x="6537" y="14312"/>
                  </a:lnTo>
                  <a:lnTo>
                    <a:pt x="6520" y="14294"/>
                  </a:lnTo>
                  <a:lnTo>
                    <a:pt x="6512" y="14285"/>
                  </a:lnTo>
                  <a:lnTo>
                    <a:pt x="6503" y="14278"/>
                  </a:lnTo>
                  <a:lnTo>
                    <a:pt x="6495" y="14270"/>
                  </a:lnTo>
                  <a:lnTo>
                    <a:pt x="6486" y="14264"/>
                  </a:lnTo>
                  <a:lnTo>
                    <a:pt x="6479" y="14261"/>
                  </a:lnTo>
                  <a:lnTo>
                    <a:pt x="6471" y="14260"/>
                  </a:lnTo>
                  <a:lnTo>
                    <a:pt x="6468" y="14261"/>
                  </a:lnTo>
                  <a:lnTo>
                    <a:pt x="6464" y="14261"/>
                  </a:lnTo>
                  <a:lnTo>
                    <a:pt x="6461" y="14263"/>
                  </a:lnTo>
                  <a:lnTo>
                    <a:pt x="6458" y="14266"/>
                  </a:lnTo>
                  <a:lnTo>
                    <a:pt x="6435" y="14289"/>
                  </a:lnTo>
                  <a:lnTo>
                    <a:pt x="6413" y="14313"/>
                  </a:lnTo>
                  <a:lnTo>
                    <a:pt x="6391" y="14339"/>
                  </a:lnTo>
                  <a:lnTo>
                    <a:pt x="6371" y="14364"/>
                  </a:lnTo>
                  <a:lnTo>
                    <a:pt x="6350" y="14392"/>
                  </a:lnTo>
                  <a:lnTo>
                    <a:pt x="6332" y="14420"/>
                  </a:lnTo>
                  <a:lnTo>
                    <a:pt x="6312" y="14448"/>
                  </a:lnTo>
                  <a:lnTo>
                    <a:pt x="6295" y="14477"/>
                  </a:lnTo>
                  <a:lnTo>
                    <a:pt x="6278" y="14507"/>
                  </a:lnTo>
                  <a:lnTo>
                    <a:pt x="6263" y="14538"/>
                  </a:lnTo>
                  <a:lnTo>
                    <a:pt x="6248" y="14569"/>
                  </a:lnTo>
                  <a:lnTo>
                    <a:pt x="6235" y="14601"/>
                  </a:lnTo>
                  <a:lnTo>
                    <a:pt x="6223" y="14634"/>
                  </a:lnTo>
                  <a:lnTo>
                    <a:pt x="6212" y="14667"/>
                  </a:lnTo>
                  <a:lnTo>
                    <a:pt x="6203" y="14699"/>
                  </a:lnTo>
                  <a:lnTo>
                    <a:pt x="6195" y="14733"/>
                  </a:lnTo>
                  <a:lnTo>
                    <a:pt x="6189" y="14767"/>
                  </a:lnTo>
                  <a:lnTo>
                    <a:pt x="6185" y="14803"/>
                  </a:lnTo>
                  <a:lnTo>
                    <a:pt x="6182" y="14839"/>
                  </a:lnTo>
                  <a:lnTo>
                    <a:pt x="6182" y="14874"/>
                  </a:lnTo>
                  <a:lnTo>
                    <a:pt x="6184" y="14910"/>
                  </a:lnTo>
                  <a:lnTo>
                    <a:pt x="6186" y="14946"/>
                  </a:lnTo>
                  <a:lnTo>
                    <a:pt x="6190" y="14982"/>
                  </a:lnTo>
                  <a:lnTo>
                    <a:pt x="6193" y="15019"/>
                  </a:lnTo>
                  <a:lnTo>
                    <a:pt x="6203" y="15092"/>
                  </a:lnTo>
                  <a:lnTo>
                    <a:pt x="6214" y="15165"/>
                  </a:lnTo>
                  <a:lnTo>
                    <a:pt x="6219" y="15201"/>
                  </a:lnTo>
                  <a:lnTo>
                    <a:pt x="6223" y="15239"/>
                  </a:lnTo>
                  <a:lnTo>
                    <a:pt x="6226" y="15275"/>
                  </a:lnTo>
                  <a:lnTo>
                    <a:pt x="6229" y="15312"/>
                  </a:lnTo>
                  <a:lnTo>
                    <a:pt x="6232" y="15374"/>
                  </a:lnTo>
                  <a:lnTo>
                    <a:pt x="6237" y="15437"/>
                  </a:lnTo>
                  <a:lnTo>
                    <a:pt x="6242" y="15501"/>
                  </a:lnTo>
                  <a:lnTo>
                    <a:pt x="6247" y="15564"/>
                  </a:lnTo>
                  <a:lnTo>
                    <a:pt x="6252" y="15629"/>
                  </a:lnTo>
                  <a:lnTo>
                    <a:pt x="6255" y="15693"/>
                  </a:lnTo>
                  <a:lnTo>
                    <a:pt x="6258" y="15758"/>
                  </a:lnTo>
                  <a:lnTo>
                    <a:pt x="6258" y="15822"/>
                  </a:lnTo>
                  <a:lnTo>
                    <a:pt x="6259" y="15890"/>
                  </a:lnTo>
                  <a:lnTo>
                    <a:pt x="6261" y="15959"/>
                  </a:lnTo>
                  <a:lnTo>
                    <a:pt x="6263" y="16029"/>
                  </a:lnTo>
                  <a:lnTo>
                    <a:pt x="6264" y="16097"/>
                  </a:lnTo>
                  <a:lnTo>
                    <a:pt x="6263" y="16132"/>
                  </a:lnTo>
                  <a:lnTo>
                    <a:pt x="6261" y="16166"/>
                  </a:lnTo>
                  <a:lnTo>
                    <a:pt x="6259" y="16200"/>
                  </a:lnTo>
                  <a:lnTo>
                    <a:pt x="6257" y="16233"/>
                  </a:lnTo>
                  <a:lnTo>
                    <a:pt x="6252" y="16267"/>
                  </a:lnTo>
                  <a:lnTo>
                    <a:pt x="6246" y="16300"/>
                  </a:lnTo>
                  <a:lnTo>
                    <a:pt x="6238" y="16332"/>
                  </a:lnTo>
                  <a:lnTo>
                    <a:pt x="6229" y="16364"/>
                  </a:lnTo>
                  <a:lnTo>
                    <a:pt x="6221" y="16386"/>
                  </a:lnTo>
                  <a:lnTo>
                    <a:pt x="6212" y="16406"/>
                  </a:lnTo>
                  <a:lnTo>
                    <a:pt x="6201" y="16426"/>
                  </a:lnTo>
                  <a:lnTo>
                    <a:pt x="6189" y="16445"/>
                  </a:lnTo>
                  <a:lnTo>
                    <a:pt x="6174" y="16464"/>
                  </a:lnTo>
                  <a:lnTo>
                    <a:pt x="6159" y="16482"/>
                  </a:lnTo>
                  <a:lnTo>
                    <a:pt x="6144" y="16499"/>
                  </a:lnTo>
                  <a:lnTo>
                    <a:pt x="6127" y="16516"/>
                  </a:lnTo>
                  <a:lnTo>
                    <a:pt x="6093" y="16550"/>
                  </a:lnTo>
                  <a:lnTo>
                    <a:pt x="6057" y="16584"/>
                  </a:lnTo>
                  <a:lnTo>
                    <a:pt x="6040" y="16602"/>
                  </a:lnTo>
                  <a:lnTo>
                    <a:pt x="6025" y="16619"/>
                  </a:lnTo>
                  <a:lnTo>
                    <a:pt x="6009" y="16637"/>
                  </a:lnTo>
                  <a:lnTo>
                    <a:pt x="5995" y="16657"/>
                  </a:lnTo>
                  <a:lnTo>
                    <a:pt x="5986" y="16666"/>
                  </a:lnTo>
                  <a:lnTo>
                    <a:pt x="5975" y="16677"/>
                  </a:lnTo>
                  <a:lnTo>
                    <a:pt x="5964" y="16691"/>
                  </a:lnTo>
                  <a:lnTo>
                    <a:pt x="5954" y="16703"/>
                  </a:lnTo>
                  <a:lnTo>
                    <a:pt x="5946" y="16717"/>
                  </a:lnTo>
                  <a:lnTo>
                    <a:pt x="5938" y="16732"/>
                  </a:lnTo>
                  <a:lnTo>
                    <a:pt x="5935" y="16739"/>
                  </a:lnTo>
                  <a:lnTo>
                    <a:pt x="5933" y="16747"/>
                  </a:lnTo>
                  <a:lnTo>
                    <a:pt x="5932" y="16754"/>
                  </a:lnTo>
                  <a:lnTo>
                    <a:pt x="5931" y="16762"/>
                  </a:lnTo>
                  <a:lnTo>
                    <a:pt x="5927" y="16833"/>
                  </a:lnTo>
                  <a:lnTo>
                    <a:pt x="5925" y="16903"/>
                  </a:lnTo>
                  <a:lnTo>
                    <a:pt x="5925" y="16975"/>
                  </a:lnTo>
                  <a:lnTo>
                    <a:pt x="5926" y="17048"/>
                  </a:lnTo>
                  <a:lnTo>
                    <a:pt x="5927" y="17121"/>
                  </a:lnTo>
                  <a:lnTo>
                    <a:pt x="5930" y="17194"/>
                  </a:lnTo>
                  <a:lnTo>
                    <a:pt x="5931" y="17268"/>
                  </a:lnTo>
                  <a:lnTo>
                    <a:pt x="5931" y="17342"/>
                  </a:lnTo>
                  <a:lnTo>
                    <a:pt x="5932" y="17400"/>
                  </a:lnTo>
                  <a:lnTo>
                    <a:pt x="5932" y="17459"/>
                  </a:lnTo>
                  <a:lnTo>
                    <a:pt x="5933" y="17518"/>
                  </a:lnTo>
                  <a:lnTo>
                    <a:pt x="5935" y="17578"/>
                  </a:lnTo>
                  <a:lnTo>
                    <a:pt x="5936" y="17637"/>
                  </a:lnTo>
                  <a:lnTo>
                    <a:pt x="5936" y="17697"/>
                  </a:lnTo>
                  <a:lnTo>
                    <a:pt x="5935" y="17756"/>
                  </a:lnTo>
                  <a:lnTo>
                    <a:pt x="5931" y="17815"/>
                  </a:lnTo>
                  <a:lnTo>
                    <a:pt x="5932" y="17838"/>
                  </a:lnTo>
                  <a:lnTo>
                    <a:pt x="5933" y="17864"/>
                  </a:lnTo>
                  <a:lnTo>
                    <a:pt x="5935" y="17892"/>
                  </a:lnTo>
                  <a:lnTo>
                    <a:pt x="5935" y="17920"/>
                  </a:lnTo>
                  <a:lnTo>
                    <a:pt x="5933" y="17934"/>
                  </a:lnTo>
                  <a:lnTo>
                    <a:pt x="5932" y="17946"/>
                  </a:lnTo>
                  <a:lnTo>
                    <a:pt x="5929" y="17958"/>
                  </a:lnTo>
                  <a:lnTo>
                    <a:pt x="5925" y="17968"/>
                  </a:lnTo>
                  <a:lnTo>
                    <a:pt x="5920" y="17977"/>
                  </a:lnTo>
                  <a:lnTo>
                    <a:pt x="5914" y="17985"/>
                  </a:lnTo>
                  <a:lnTo>
                    <a:pt x="5910" y="17988"/>
                  </a:lnTo>
                  <a:lnTo>
                    <a:pt x="5907" y="17991"/>
                  </a:lnTo>
                  <a:lnTo>
                    <a:pt x="5902" y="17993"/>
                  </a:lnTo>
                  <a:lnTo>
                    <a:pt x="5897" y="17994"/>
                  </a:lnTo>
                  <a:lnTo>
                    <a:pt x="5887" y="17997"/>
                  </a:lnTo>
                  <a:lnTo>
                    <a:pt x="5876" y="17998"/>
                  </a:lnTo>
                  <a:lnTo>
                    <a:pt x="5867" y="17999"/>
                  </a:lnTo>
                  <a:lnTo>
                    <a:pt x="5856" y="17998"/>
                  </a:lnTo>
                  <a:lnTo>
                    <a:pt x="5845" y="17997"/>
                  </a:lnTo>
                  <a:lnTo>
                    <a:pt x="5834" y="17994"/>
                  </a:lnTo>
                  <a:lnTo>
                    <a:pt x="5823" y="17991"/>
                  </a:lnTo>
                  <a:lnTo>
                    <a:pt x="5812" y="17987"/>
                  </a:lnTo>
                  <a:lnTo>
                    <a:pt x="5790" y="17977"/>
                  </a:lnTo>
                  <a:lnTo>
                    <a:pt x="5767" y="17968"/>
                  </a:lnTo>
                  <a:lnTo>
                    <a:pt x="5745" y="17956"/>
                  </a:lnTo>
                  <a:lnTo>
                    <a:pt x="5722" y="17943"/>
                  </a:lnTo>
                  <a:lnTo>
                    <a:pt x="5700" y="17932"/>
                  </a:lnTo>
                  <a:lnTo>
                    <a:pt x="5678" y="17923"/>
                  </a:lnTo>
                  <a:lnTo>
                    <a:pt x="5658" y="17914"/>
                  </a:lnTo>
                  <a:lnTo>
                    <a:pt x="5637" y="17907"/>
                  </a:lnTo>
                  <a:lnTo>
                    <a:pt x="5627" y="17906"/>
                  </a:lnTo>
                  <a:lnTo>
                    <a:pt x="5618" y="17905"/>
                  </a:lnTo>
                  <a:lnTo>
                    <a:pt x="5609" y="17905"/>
                  </a:lnTo>
                  <a:lnTo>
                    <a:pt x="5599" y="17906"/>
                  </a:lnTo>
                  <a:lnTo>
                    <a:pt x="5591" y="17907"/>
                  </a:lnTo>
                  <a:lnTo>
                    <a:pt x="5582" y="17911"/>
                  </a:lnTo>
                  <a:lnTo>
                    <a:pt x="5574" y="17914"/>
                  </a:lnTo>
                  <a:lnTo>
                    <a:pt x="5565" y="17920"/>
                  </a:lnTo>
                  <a:lnTo>
                    <a:pt x="5556" y="17929"/>
                  </a:lnTo>
                  <a:lnTo>
                    <a:pt x="5547" y="17937"/>
                  </a:lnTo>
                  <a:lnTo>
                    <a:pt x="5539" y="17947"/>
                  </a:lnTo>
                  <a:lnTo>
                    <a:pt x="5531" y="17958"/>
                  </a:lnTo>
                  <a:lnTo>
                    <a:pt x="5524" y="17969"/>
                  </a:lnTo>
                  <a:lnTo>
                    <a:pt x="5517" y="17980"/>
                  </a:lnTo>
                  <a:lnTo>
                    <a:pt x="5511" y="17991"/>
                  </a:lnTo>
                  <a:lnTo>
                    <a:pt x="5505" y="18004"/>
                  </a:lnTo>
                  <a:lnTo>
                    <a:pt x="5495" y="18030"/>
                  </a:lnTo>
                  <a:lnTo>
                    <a:pt x="5486" y="18056"/>
                  </a:lnTo>
                  <a:lnTo>
                    <a:pt x="5479" y="18086"/>
                  </a:lnTo>
                  <a:lnTo>
                    <a:pt x="5473" y="18115"/>
                  </a:lnTo>
                  <a:lnTo>
                    <a:pt x="5462" y="18175"/>
                  </a:lnTo>
                  <a:lnTo>
                    <a:pt x="5454" y="18237"/>
                  </a:lnTo>
                  <a:lnTo>
                    <a:pt x="5450" y="18268"/>
                  </a:lnTo>
                  <a:lnTo>
                    <a:pt x="5445" y="18298"/>
                  </a:lnTo>
                  <a:lnTo>
                    <a:pt x="5440" y="18327"/>
                  </a:lnTo>
                  <a:lnTo>
                    <a:pt x="5434" y="18357"/>
                  </a:lnTo>
                  <a:lnTo>
                    <a:pt x="5432" y="18376"/>
                  </a:lnTo>
                  <a:lnTo>
                    <a:pt x="5429" y="18395"/>
                  </a:lnTo>
                  <a:lnTo>
                    <a:pt x="5429" y="18416"/>
                  </a:lnTo>
                  <a:lnTo>
                    <a:pt x="5429" y="18438"/>
                  </a:lnTo>
                  <a:lnTo>
                    <a:pt x="5432" y="18480"/>
                  </a:lnTo>
                  <a:lnTo>
                    <a:pt x="5434" y="18524"/>
                  </a:lnTo>
                  <a:lnTo>
                    <a:pt x="5434" y="18546"/>
                  </a:lnTo>
                  <a:lnTo>
                    <a:pt x="5434" y="18567"/>
                  </a:lnTo>
                  <a:lnTo>
                    <a:pt x="5432" y="18587"/>
                  </a:lnTo>
                  <a:lnTo>
                    <a:pt x="5429" y="18608"/>
                  </a:lnTo>
                  <a:lnTo>
                    <a:pt x="5426" y="18627"/>
                  </a:lnTo>
                  <a:lnTo>
                    <a:pt x="5418" y="18646"/>
                  </a:lnTo>
                  <a:lnTo>
                    <a:pt x="5415" y="18655"/>
                  </a:lnTo>
                  <a:lnTo>
                    <a:pt x="5411" y="18664"/>
                  </a:lnTo>
                  <a:lnTo>
                    <a:pt x="5406" y="18672"/>
                  </a:lnTo>
                  <a:lnTo>
                    <a:pt x="5400" y="18680"/>
                  </a:lnTo>
                  <a:lnTo>
                    <a:pt x="5394" y="18688"/>
                  </a:lnTo>
                  <a:lnTo>
                    <a:pt x="5387" y="18694"/>
                  </a:lnTo>
                  <a:lnTo>
                    <a:pt x="5380" y="18702"/>
                  </a:lnTo>
                  <a:lnTo>
                    <a:pt x="5371" y="18706"/>
                  </a:lnTo>
                  <a:lnTo>
                    <a:pt x="5354" y="18716"/>
                  </a:lnTo>
                  <a:lnTo>
                    <a:pt x="5337" y="18723"/>
                  </a:lnTo>
                  <a:lnTo>
                    <a:pt x="5318" y="18730"/>
                  </a:lnTo>
                  <a:lnTo>
                    <a:pt x="5298" y="18734"/>
                  </a:lnTo>
                  <a:lnTo>
                    <a:pt x="5278" y="18738"/>
                  </a:lnTo>
                  <a:lnTo>
                    <a:pt x="5257" y="18742"/>
                  </a:lnTo>
                  <a:lnTo>
                    <a:pt x="5216" y="18748"/>
                  </a:lnTo>
                  <a:lnTo>
                    <a:pt x="5174" y="18755"/>
                  </a:lnTo>
                  <a:lnTo>
                    <a:pt x="5155" y="18760"/>
                  </a:lnTo>
                  <a:lnTo>
                    <a:pt x="5137" y="18767"/>
                  </a:lnTo>
                  <a:lnTo>
                    <a:pt x="5128" y="18771"/>
                  </a:lnTo>
                  <a:lnTo>
                    <a:pt x="5120" y="18776"/>
                  </a:lnTo>
                  <a:lnTo>
                    <a:pt x="5111" y="18781"/>
                  </a:lnTo>
                  <a:lnTo>
                    <a:pt x="5103" y="18787"/>
                  </a:lnTo>
                  <a:lnTo>
                    <a:pt x="5075" y="18810"/>
                  </a:lnTo>
                  <a:lnTo>
                    <a:pt x="5048" y="18833"/>
                  </a:lnTo>
                  <a:lnTo>
                    <a:pt x="5021" y="18858"/>
                  </a:lnTo>
                  <a:lnTo>
                    <a:pt x="4996" y="18885"/>
                  </a:lnTo>
                  <a:lnTo>
                    <a:pt x="4970" y="18912"/>
                  </a:lnTo>
                  <a:lnTo>
                    <a:pt x="4946" y="18940"/>
                  </a:lnTo>
                  <a:lnTo>
                    <a:pt x="4922" y="18968"/>
                  </a:lnTo>
                  <a:lnTo>
                    <a:pt x="4897" y="18997"/>
                  </a:lnTo>
                  <a:lnTo>
                    <a:pt x="4850" y="19054"/>
                  </a:lnTo>
                  <a:lnTo>
                    <a:pt x="4801" y="19112"/>
                  </a:lnTo>
                  <a:lnTo>
                    <a:pt x="4778" y="19140"/>
                  </a:lnTo>
                  <a:lnTo>
                    <a:pt x="4753" y="19168"/>
                  </a:lnTo>
                  <a:lnTo>
                    <a:pt x="4729" y="19196"/>
                  </a:lnTo>
                  <a:lnTo>
                    <a:pt x="4703" y="19222"/>
                  </a:lnTo>
                  <a:lnTo>
                    <a:pt x="4678" y="19250"/>
                  </a:lnTo>
                  <a:lnTo>
                    <a:pt x="4652" y="19280"/>
                  </a:lnTo>
                  <a:lnTo>
                    <a:pt x="4625" y="19312"/>
                  </a:lnTo>
                  <a:lnTo>
                    <a:pt x="4597" y="19341"/>
                  </a:lnTo>
                  <a:lnTo>
                    <a:pt x="4584" y="19354"/>
                  </a:lnTo>
                  <a:lnTo>
                    <a:pt x="4570" y="19366"/>
                  </a:lnTo>
                  <a:lnTo>
                    <a:pt x="4555" y="19377"/>
                  </a:lnTo>
                  <a:lnTo>
                    <a:pt x="4539" y="19387"/>
                  </a:lnTo>
                  <a:lnTo>
                    <a:pt x="4523" y="19394"/>
                  </a:lnTo>
                  <a:lnTo>
                    <a:pt x="4508" y="19399"/>
                  </a:lnTo>
                  <a:lnTo>
                    <a:pt x="4499" y="19401"/>
                  </a:lnTo>
                  <a:lnTo>
                    <a:pt x="4492" y="19403"/>
                  </a:lnTo>
                  <a:lnTo>
                    <a:pt x="4483" y="19403"/>
                  </a:lnTo>
                  <a:lnTo>
                    <a:pt x="4475" y="19403"/>
                  </a:lnTo>
                  <a:lnTo>
                    <a:pt x="4460" y="19401"/>
                  </a:lnTo>
                  <a:lnTo>
                    <a:pt x="4446" y="19399"/>
                  </a:lnTo>
                  <a:lnTo>
                    <a:pt x="4431" y="19397"/>
                  </a:lnTo>
                  <a:lnTo>
                    <a:pt x="4416" y="19394"/>
                  </a:lnTo>
                  <a:lnTo>
                    <a:pt x="4389" y="19386"/>
                  </a:lnTo>
                  <a:lnTo>
                    <a:pt x="4361" y="19376"/>
                  </a:lnTo>
                  <a:lnTo>
                    <a:pt x="4333" y="19364"/>
                  </a:lnTo>
                  <a:lnTo>
                    <a:pt x="4306" y="19350"/>
                  </a:lnTo>
                  <a:lnTo>
                    <a:pt x="4280" y="19335"/>
                  </a:lnTo>
                  <a:lnTo>
                    <a:pt x="4254" y="19318"/>
                  </a:lnTo>
                  <a:lnTo>
                    <a:pt x="4229" y="19299"/>
                  </a:lnTo>
                  <a:lnTo>
                    <a:pt x="4205" y="19281"/>
                  </a:lnTo>
                  <a:lnTo>
                    <a:pt x="4181" y="19260"/>
                  </a:lnTo>
                  <a:lnTo>
                    <a:pt x="4158" y="19240"/>
                  </a:lnTo>
                  <a:lnTo>
                    <a:pt x="4136" y="19219"/>
                  </a:lnTo>
                  <a:lnTo>
                    <a:pt x="4115" y="19197"/>
                  </a:lnTo>
                  <a:lnTo>
                    <a:pt x="4095" y="19175"/>
                  </a:lnTo>
                  <a:lnTo>
                    <a:pt x="4075" y="19154"/>
                  </a:lnTo>
                  <a:lnTo>
                    <a:pt x="4050" y="19124"/>
                  </a:lnTo>
                  <a:lnTo>
                    <a:pt x="4027" y="19094"/>
                  </a:lnTo>
                  <a:lnTo>
                    <a:pt x="4004" y="19062"/>
                  </a:lnTo>
                  <a:lnTo>
                    <a:pt x="3980" y="19031"/>
                  </a:lnTo>
                  <a:lnTo>
                    <a:pt x="3959" y="18998"/>
                  </a:lnTo>
                  <a:lnTo>
                    <a:pt x="3938" y="18965"/>
                  </a:lnTo>
                  <a:lnTo>
                    <a:pt x="3917" y="18931"/>
                  </a:lnTo>
                  <a:lnTo>
                    <a:pt x="3899" y="18897"/>
                  </a:lnTo>
                  <a:lnTo>
                    <a:pt x="3880" y="18863"/>
                  </a:lnTo>
                  <a:lnTo>
                    <a:pt x="3863" y="18827"/>
                  </a:lnTo>
                  <a:lnTo>
                    <a:pt x="3846" y="18791"/>
                  </a:lnTo>
                  <a:lnTo>
                    <a:pt x="3830" y="18755"/>
                  </a:lnTo>
                  <a:lnTo>
                    <a:pt x="3815" y="18719"/>
                  </a:lnTo>
                  <a:lnTo>
                    <a:pt x="3802" y="18681"/>
                  </a:lnTo>
                  <a:lnTo>
                    <a:pt x="3789" y="18643"/>
                  </a:lnTo>
                  <a:lnTo>
                    <a:pt x="3778" y="18606"/>
                  </a:lnTo>
                  <a:lnTo>
                    <a:pt x="3770" y="18575"/>
                  </a:lnTo>
                  <a:lnTo>
                    <a:pt x="3765" y="18545"/>
                  </a:lnTo>
                  <a:lnTo>
                    <a:pt x="3763" y="18513"/>
                  </a:lnTo>
                  <a:lnTo>
                    <a:pt x="3762" y="18482"/>
                  </a:lnTo>
                  <a:lnTo>
                    <a:pt x="3763" y="18450"/>
                  </a:lnTo>
                  <a:lnTo>
                    <a:pt x="3764" y="18418"/>
                  </a:lnTo>
                  <a:lnTo>
                    <a:pt x="3767" y="18386"/>
                  </a:lnTo>
                  <a:lnTo>
                    <a:pt x="3770" y="18354"/>
                  </a:lnTo>
                  <a:lnTo>
                    <a:pt x="3776" y="18288"/>
                  </a:lnTo>
                  <a:lnTo>
                    <a:pt x="3781" y="18225"/>
                  </a:lnTo>
                  <a:lnTo>
                    <a:pt x="3782" y="18194"/>
                  </a:lnTo>
                  <a:lnTo>
                    <a:pt x="3782" y="18162"/>
                  </a:lnTo>
                  <a:lnTo>
                    <a:pt x="3781" y="18132"/>
                  </a:lnTo>
                  <a:lnTo>
                    <a:pt x="3778" y="18101"/>
                  </a:lnTo>
                  <a:lnTo>
                    <a:pt x="3768" y="18043"/>
                  </a:lnTo>
                  <a:lnTo>
                    <a:pt x="3758" y="17986"/>
                  </a:lnTo>
                  <a:lnTo>
                    <a:pt x="3747" y="17928"/>
                  </a:lnTo>
                  <a:lnTo>
                    <a:pt x="3735" y="17869"/>
                  </a:lnTo>
                  <a:lnTo>
                    <a:pt x="3723" y="17812"/>
                  </a:lnTo>
                  <a:lnTo>
                    <a:pt x="3710" y="17754"/>
                  </a:lnTo>
                  <a:lnTo>
                    <a:pt x="3696" y="17697"/>
                  </a:lnTo>
                  <a:lnTo>
                    <a:pt x="3682" y="17640"/>
                  </a:lnTo>
                  <a:lnTo>
                    <a:pt x="3667" y="17583"/>
                  </a:lnTo>
                  <a:lnTo>
                    <a:pt x="3651" y="17527"/>
                  </a:lnTo>
                  <a:lnTo>
                    <a:pt x="3636" y="17471"/>
                  </a:lnTo>
                  <a:lnTo>
                    <a:pt x="3619" y="17415"/>
                  </a:lnTo>
                  <a:lnTo>
                    <a:pt x="3600" y="17359"/>
                  </a:lnTo>
                  <a:lnTo>
                    <a:pt x="3582" y="17306"/>
                  </a:lnTo>
                  <a:lnTo>
                    <a:pt x="3563" y="17251"/>
                  </a:lnTo>
                  <a:lnTo>
                    <a:pt x="3543" y="17199"/>
                  </a:lnTo>
                  <a:lnTo>
                    <a:pt x="3527" y="17160"/>
                  </a:lnTo>
                  <a:lnTo>
                    <a:pt x="3510" y="17122"/>
                  </a:lnTo>
                  <a:lnTo>
                    <a:pt x="3491" y="17086"/>
                  </a:lnTo>
                  <a:lnTo>
                    <a:pt x="3470" y="17049"/>
                  </a:lnTo>
                  <a:lnTo>
                    <a:pt x="3448" y="17014"/>
                  </a:lnTo>
                  <a:lnTo>
                    <a:pt x="3427" y="16979"/>
                  </a:lnTo>
                  <a:lnTo>
                    <a:pt x="3402" y="16943"/>
                  </a:lnTo>
                  <a:lnTo>
                    <a:pt x="3379" y="16908"/>
                  </a:lnTo>
                  <a:lnTo>
                    <a:pt x="3333" y="16839"/>
                  </a:lnTo>
                  <a:lnTo>
                    <a:pt x="3288" y="16767"/>
                  </a:lnTo>
                  <a:lnTo>
                    <a:pt x="3266" y="16732"/>
                  </a:lnTo>
                  <a:lnTo>
                    <a:pt x="3247" y="16694"/>
                  </a:lnTo>
                  <a:lnTo>
                    <a:pt x="3229" y="16657"/>
                  </a:lnTo>
                  <a:lnTo>
                    <a:pt x="3212" y="16619"/>
                  </a:lnTo>
                  <a:lnTo>
                    <a:pt x="3198" y="16585"/>
                  </a:lnTo>
                  <a:lnTo>
                    <a:pt x="3186" y="16550"/>
                  </a:lnTo>
                  <a:lnTo>
                    <a:pt x="3175" y="16515"/>
                  </a:lnTo>
                  <a:lnTo>
                    <a:pt x="3164" y="16479"/>
                  </a:lnTo>
                  <a:lnTo>
                    <a:pt x="3155" y="16443"/>
                  </a:lnTo>
                  <a:lnTo>
                    <a:pt x="3146" y="16406"/>
                  </a:lnTo>
                  <a:lnTo>
                    <a:pt x="3138" y="16370"/>
                  </a:lnTo>
                  <a:lnTo>
                    <a:pt x="3130" y="16334"/>
                  </a:lnTo>
                  <a:lnTo>
                    <a:pt x="3116" y="16259"/>
                  </a:lnTo>
                  <a:lnTo>
                    <a:pt x="3104" y="16185"/>
                  </a:lnTo>
                  <a:lnTo>
                    <a:pt x="3091" y="16112"/>
                  </a:lnTo>
                  <a:lnTo>
                    <a:pt x="3080" y="16040"/>
                  </a:lnTo>
                  <a:lnTo>
                    <a:pt x="3076" y="16009"/>
                  </a:lnTo>
                  <a:lnTo>
                    <a:pt x="3071" y="15978"/>
                  </a:lnTo>
                  <a:lnTo>
                    <a:pt x="3067" y="15946"/>
                  </a:lnTo>
                  <a:lnTo>
                    <a:pt x="3063" y="15914"/>
                  </a:lnTo>
                  <a:lnTo>
                    <a:pt x="3057" y="15850"/>
                  </a:lnTo>
                  <a:lnTo>
                    <a:pt x="3053" y="15784"/>
                  </a:lnTo>
                  <a:lnTo>
                    <a:pt x="3046" y="15720"/>
                  </a:lnTo>
                  <a:lnTo>
                    <a:pt x="3039" y="15656"/>
                  </a:lnTo>
                  <a:lnTo>
                    <a:pt x="3034" y="15624"/>
                  </a:lnTo>
                  <a:lnTo>
                    <a:pt x="3029" y="15592"/>
                  </a:lnTo>
                  <a:lnTo>
                    <a:pt x="3023" y="15561"/>
                  </a:lnTo>
                  <a:lnTo>
                    <a:pt x="3017" y="15530"/>
                  </a:lnTo>
                  <a:lnTo>
                    <a:pt x="3008" y="15498"/>
                  </a:lnTo>
                  <a:lnTo>
                    <a:pt x="2998" y="15465"/>
                  </a:lnTo>
                  <a:lnTo>
                    <a:pt x="2987" y="15433"/>
                  </a:lnTo>
                  <a:lnTo>
                    <a:pt x="2975" y="15400"/>
                  </a:lnTo>
                  <a:lnTo>
                    <a:pt x="2948" y="15338"/>
                  </a:lnTo>
                  <a:lnTo>
                    <a:pt x="2920" y="15275"/>
                  </a:lnTo>
                  <a:lnTo>
                    <a:pt x="2892" y="15213"/>
                  </a:lnTo>
                  <a:lnTo>
                    <a:pt x="2864" y="15151"/>
                  </a:lnTo>
                  <a:lnTo>
                    <a:pt x="2852" y="15120"/>
                  </a:lnTo>
                  <a:lnTo>
                    <a:pt x="2839" y="15088"/>
                  </a:lnTo>
                  <a:lnTo>
                    <a:pt x="2828" y="15057"/>
                  </a:lnTo>
                  <a:lnTo>
                    <a:pt x="2817" y="15025"/>
                  </a:lnTo>
                  <a:lnTo>
                    <a:pt x="2790" y="14939"/>
                  </a:lnTo>
                  <a:lnTo>
                    <a:pt x="2763" y="14852"/>
                  </a:lnTo>
                  <a:lnTo>
                    <a:pt x="2738" y="14766"/>
                  </a:lnTo>
                  <a:lnTo>
                    <a:pt x="2714" y="14680"/>
                  </a:lnTo>
                  <a:lnTo>
                    <a:pt x="2689" y="14594"/>
                  </a:lnTo>
                  <a:lnTo>
                    <a:pt x="2665" y="14506"/>
                  </a:lnTo>
                  <a:lnTo>
                    <a:pt x="2641" y="14420"/>
                  </a:lnTo>
                  <a:lnTo>
                    <a:pt x="2618" y="14335"/>
                  </a:lnTo>
                  <a:lnTo>
                    <a:pt x="2596" y="14262"/>
                  </a:lnTo>
                  <a:lnTo>
                    <a:pt x="2574" y="14190"/>
                  </a:lnTo>
                  <a:lnTo>
                    <a:pt x="2552" y="14117"/>
                  </a:lnTo>
                  <a:lnTo>
                    <a:pt x="2529" y="14044"/>
                  </a:lnTo>
                  <a:lnTo>
                    <a:pt x="2507" y="13973"/>
                  </a:lnTo>
                  <a:lnTo>
                    <a:pt x="2487" y="13900"/>
                  </a:lnTo>
                  <a:lnTo>
                    <a:pt x="2468" y="13827"/>
                  </a:lnTo>
                  <a:lnTo>
                    <a:pt x="2451" y="13755"/>
                  </a:lnTo>
                  <a:lnTo>
                    <a:pt x="2445" y="13725"/>
                  </a:lnTo>
                  <a:lnTo>
                    <a:pt x="2440" y="13693"/>
                  </a:lnTo>
                  <a:lnTo>
                    <a:pt x="2436" y="13662"/>
                  </a:lnTo>
                  <a:lnTo>
                    <a:pt x="2432" y="13629"/>
                  </a:lnTo>
                  <a:lnTo>
                    <a:pt x="2425" y="13566"/>
                  </a:lnTo>
                  <a:lnTo>
                    <a:pt x="2419" y="13501"/>
                  </a:lnTo>
                  <a:lnTo>
                    <a:pt x="2412" y="13437"/>
                  </a:lnTo>
                  <a:lnTo>
                    <a:pt x="2405" y="13374"/>
                  </a:lnTo>
                  <a:lnTo>
                    <a:pt x="2398" y="13312"/>
                  </a:lnTo>
                  <a:lnTo>
                    <a:pt x="2388" y="13251"/>
                  </a:lnTo>
                  <a:lnTo>
                    <a:pt x="2380" y="13212"/>
                  </a:lnTo>
                  <a:lnTo>
                    <a:pt x="2370" y="13173"/>
                  </a:lnTo>
                  <a:lnTo>
                    <a:pt x="2359" y="13134"/>
                  </a:lnTo>
                  <a:lnTo>
                    <a:pt x="2348" y="13096"/>
                  </a:lnTo>
                  <a:lnTo>
                    <a:pt x="2324" y="13019"/>
                  </a:lnTo>
                  <a:lnTo>
                    <a:pt x="2300" y="12942"/>
                  </a:lnTo>
                  <a:lnTo>
                    <a:pt x="2276" y="12866"/>
                  </a:lnTo>
                  <a:lnTo>
                    <a:pt x="2255" y="12789"/>
                  </a:lnTo>
                  <a:lnTo>
                    <a:pt x="2245" y="12751"/>
                  </a:lnTo>
                  <a:lnTo>
                    <a:pt x="2236" y="12712"/>
                  </a:lnTo>
                  <a:lnTo>
                    <a:pt x="2229" y="12673"/>
                  </a:lnTo>
                  <a:lnTo>
                    <a:pt x="2223" y="12634"/>
                  </a:lnTo>
                  <a:lnTo>
                    <a:pt x="2217" y="12588"/>
                  </a:lnTo>
                  <a:lnTo>
                    <a:pt x="2211" y="12540"/>
                  </a:lnTo>
                  <a:lnTo>
                    <a:pt x="2207" y="12493"/>
                  </a:lnTo>
                  <a:lnTo>
                    <a:pt x="2202" y="12446"/>
                  </a:lnTo>
                  <a:lnTo>
                    <a:pt x="2196" y="12350"/>
                  </a:lnTo>
                  <a:lnTo>
                    <a:pt x="2193" y="12255"/>
                  </a:lnTo>
                  <a:lnTo>
                    <a:pt x="2190" y="12159"/>
                  </a:lnTo>
                  <a:lnTo>
                    <a:pt x="2189" y="12064"/>
                  </a:lnTo>
                  <a:lnTo>
                    <a:pt x="2189" y="11969"/>
                  </a:lnTo>
                  <a:lnTo>
                    <a:pt x="2189" y="11874"/>
                  </a:lnTo>
                  <a:lnTo>
                    <a:pt x="2189" y="11802"/>
                  </a:lnTo>
                  <a:lnTo>
                    <a:pt x="2191" y="11727"/>
                  </a:lnTo>
                  <a:lnTo>
                    <a:pt x="2195" y="11655"/>
                  </a:lnTo>
                  <a:lnTo>
                    <a:pt x="2200" y="11582"/>
                  </a:lnTo>
                  <a:lnTo>
                    <a:pt x="2205" y="11509"/>
                  </a:lnTo>
                  <a:lnTo>
                    <a:pt x="2211" y="11437"/>
                  </a:lnTo>
                  <a:lnTo>
                    <a:pt x="2217" y="11365"/>
                  </a:lnTo>
                  <a:lnTo>
                    <a:pt x="2223" y="11296"/>
                  </a:lnTo>
                  <a:lnTo>
                    <a:pt x="2229" y="11232"/>
                  </a:lnTo>
                  <a:lnTo>
                    <a:pt x="2239" y="11169"/>
                  </a:lnTo>
                  <a:lnTo>
                    <a:pt x="2248" y="11104"/>
                  </a:lnTo>
                  <a:lnTo>
                    <a:pt x="2259" y="11041"/>
                  </a:lnTo>
                  <a:lnTo>
                    <a:pt x="2269" y="10978"/>
                  </a:lnTo>
                  <a:lnTo>
                    <a:pt x="2278" y="10916"/>
                  </a:lnTo>
                  <a:lnTo>
                    <a:pt x="2281" y="10884"/>
                  </a:lnTo>
                  <a:lnTo>
                    <a:pt x="2284" y="10853"/>
                  </a:lnTo>
                  <a:lnTo>
                    <a:pt x="2285" y="10822"/>
                  </a:lnTo>
                  <a:lnTo>
                    <a:pt x="2286" y="10791"/>
                  </a:lnTo>
                  <a:lnTo>
                    <a:pt x="2285" y="10751"/>
                  </a:lnTo>
                  <a:lnTo>
                    <a:pt x="2284" y="10709"/>
                  </a:lnTo>
                  <a:lnTo>
                    <a:pt x="2280" y="10668"/>
                  </a:lnTo>
                  <a:lnTo>
                    <a:pt x="2276" y="10628"/>
                  </a:lnTo>
                  <a:lnTo>
                    <a:pt x="2266" y="10545"/>
                  </a:lnTo>
                  <a:lnTo>
                    <a:pt x="2255" y="10464"/>
                  </a:lnTo>
                  <a:lnTo>
                    <a:pt x="2242" y="10382"/>
                  </a:lnTo>
                  <a:lnTo>
                    <a:pt x="2233" y="10301"/>
                  </a:lnTo>
                  <a:lnTo>
                    <a:pt x="2228" y="10260"/>
                  </a:lnTo>
                  <a:lnTo>
                    <a:pt x="2225" y="10220"/>
                  </a:lnTo>
                  <a:lnTo>
                    <a:pt x="2223" y="10178"/>
                  </a:lnTo>
                  <a:lnTo>
                    <a:pt x="2223" y="10137"/>
                  </a:lnTo>
                  <a:lnTo>
                    <a:pt x="2223" y="10121"/>
                  </a:lnTo>
                  <a:lnTo>
                    <a:pt x="2224" y="10105"/>
                  </a:lnTo>
                  <a:lnTo>
                    <a:pt x="2227" y="10088"/>
                  </a:lnTo>
                  <a:lnTo>
                    <a:pt x="2230" y="10071"/>
                  </a:lnTo>
                  <a:lnTo>
                    <a:pt x="2238" y="10037"/>
                  </a:lnTo>
                  <a:lnTo>
                    <a:pt x="2247" y="10003"/>
                  </a:lnTo>
                  <a:lnTo>
                    <a:pt x="2270" y="9934"/>
                  </a:lnTo>
                  <a:lnTo>
                    <a:pt x="2295" y="9865"/>
                  </a:lnTo>
                  <a:lnTo>
                    <a:pt x="2304" y="9832"/>
                  </a:lnTo>
                  <a:lnTo>
                    <a:pt x="2313" y="9799"/>
                  </a:lnTo>
                  <a:lnTo>
                    <a:pt x="2317" y="9783"/>
                  </a:lnTo>
                  <a:lnTo>
                    <a:pt x="2319" y="9768"/>
                  </a:lnTo>
                  <a:lnTo>
                    <a:pt x="2320" y="9752"/>
                  </a:lnTo>
                  <a:lnTo>
                    <a:pt x="2321" y="9737"/>
                  </a:lnTo>
                  <a:lnTo>
                    <a:pt x="2321" y="9723"/>
                  </a:lnTo>
                  <a:lnTo>
                    <a:pt x="2320" y="9708"/>
                  </a:lnTo>
                  <a:lnTo>
                    <a:pt x="2318" y="9695"/>
                  </a:lnTo>
                  <a:lnTo>
                    <a:pt x="2314" y="9681"/>
                  </a:lnTo>
                  <a:lnTo>
                    <a:pt x="2309" y="9668"/>
                  </a:lnTo>
                  <a:lnTo>
                    <a:pt x="2303" y="9656"/>
                  </a:lnTo>
                  <a:lnTo>
                    <a:pt x="2295" y="9644"/>
                  </a:lnTo>
                  <a:lnTo>
                    <a:pt x="2286" y="9633"/>
                  </a:lnTo>
                  <a:lnTo>
                    <a:pt x="2278" y="9626"/>
                  </a:lnTo>
                  <a:lnTo>
                    <a:pt x="2270" y="9619"/>
                  </a:lnTo>
                  <a:lnTo>
                    <a:pt x="2262" y="9617"/>
                  </a:lnTo>
                  <a:lnTo>
                    <a:pt x="2253" y="9616"/>
                  </a:lnTo>
                  <a:lnTo>
                    <a:pt x="2245" y="9616"/>
                  </a:lnTo>
                  <a:lnTo>
                    <a:pt x="2236" y="9618"/>
                  </a:lnTo>
                  <a:lnTo>
                    <a:pt x="2229" y="9622"/>
                  </a:lnTo>
                  <a:lnTo>
                    <a:pt x="2221" y="9627"/>
                  </a:lnTo>
                  <a:lnTo>
                    <a:pt x="2211" y="9633"/>
                  </a:lnTo>
                  <a:lnTo>
                    <a:pt x="2202" y="9641"/>
                  </a:lnTo>
                  <a:lnTo>
                    <a:pt x="2195" y="9650"/>
                  </a:lnTo>
                  <a:lnTo>
                    <a:pt x="2187" y="9661"/>
                  </a:lnTo>
                  <a:lnTo>
                    <a:pt x="2170" y="9684"/>
                  </a:lnTo>
                  <a:lnTo>
                    <a:pt x="2153" y="9711"/>
                  </a:lnTo>
                  <a:lnTo>
                    <a:pt x="2138" y="9741"/>
                  </a:lnTo>
                  <a:lnTo>
                    <a:pt x="2122" y="9773"/>
                  </a:lnTo>
                  <a:lnTo>
                    <a:pt x="2109" y="9804"/>
                  </a:lnTo>
                  <a:lnTo>
                    <a:pt x="2095" y="9837"/>
                  </a:lnTo>
                  <a:lnTo>
                    <a:pt x="2083" y="9870"/>
                  </a:lnTo>
                  <a:lnTo>
                    <a:pt x="2074" y="9901"/>
                  </a:lnTo>
                  <a:lnTo>
                    <a:pt x="2064" y="9930"/>
                  </a:lnTo>
                  <a:lnTo>
                    <a:pt x="2057" y="9957"/>
                  </a:lnTo>
                  <a:lnTo>
                    <a:pt x="2054" y="9969"/>
                  </a:lnTo>
                  <a:lnTo>
                    <a:pt x="2053" y="9983"/>
                  </a:lnTo>
                  <a:lnTo>
                    <a:pt x="2052" y="9995"/>
                  </a:lnTo>
                  <a:lnTo>
                    <a:pt x="2052" y="10008"/>
                  </a:lnTo>
                  <a:lnTo>
                    <a:pt x="2053" y="10036"/>
                  </a:lnTo>
                  <a:lnTo>
                    <a:pt x="2058" y="10064"/>
                  </a:lnTo>
                  <a:lnTo>
                    <a:pt x="2070" y="10121"/>
                  </a:lnTo>
                  <a:lnTo>
                    <a:pt x="2086" y="10178"/>
                  </a:lnTo>
                  <a:lnTo>
                    <a:pt x="2093" y="10208"/>
                  </a:lnTo>
                  <a:lnTo>
                    <a:pt x="2100" y="10235"/>
                  </a:lnTo>
                  <a:lnTo>
                    <a:pt x="2105" y="10265"/>
                  </a:lnTo>
                  <a:lnTo>
                    <a:pt x="2108" y="10291"/>
                  </a:lnTo>
                  <a:lnTo>
                    <a:pt x="2108" y="10305"/>
                  </a:lnTo>
                  <a:lnTo>
                    <a:pt x="2108" y="10318"/>
                  </a:lnTo>
                  <a:lnTo>
                    <a:pt x="2106" y="10331"/>
                  </a:lnTo>
                  <a:lnTo>
                    <a:pt x="2104" y="10344"/>
                  </a:lnTo>
                  <a:lnTo>
                    <a:pt x="2102" y="10357"/>
                  </a:lnTo>
                  <a:lnTo>
                    <a:pt x="2098" y="10369"/>
                  </a:lnTo>
                  <a:lnTo>
                    <a:pt x="2092" y="10381"/>
                  </a:lnTo>
                  <a:lnTo>
                    <a:pt x="2086" y="10392"/>
                  </a:lnTo>
                  <a:lnTo>
                    <a:pt x="2078" y="10404"/>
                  </a:lnTo>
                  <a:lnTo>
                    <a:pt x="2071" y="10415"/>
                  </a:lnTo>
                  <a:lnTo>
                    <a:pt x="2063" y="10425"/>
                  </a:lnTo>
                  <a:lnTo>
                    <a:pt x="2054" y="10435"/>
                  </a:lnTo>
                  <a:lnTo>
                    <a:pt x="2044" y="10444"/>
                  </a:lnTo>
                  <a:lnTo>
                    <a:pt x="2035" y="10453"/>
                  </a:lnTo>
                  <a:lnTo>
                    <a:pt x="2024" y="10460"/>
                  </a:lnTo>
                  <a:lnTo>
                    <a:pt x="2013" y="10468"/>
                  </a:lnTo>
                  <a:lnTo>
                    <a:pt x="1990" y="10481"/>
                  </a:lnTo>
                  <a:lnTo>
                    <a:pt x="1966" y="10493"/>
                  </a:lnTo>
                  <a:lnTo>
                    <a:pt x="1939" y="10504"/>
                  </a:lnTo>
                  <a:lnTo>
                    <a:pt x="1912" y="10512"/>
                  </a:lnTo>
                  <a:lnTo>
                    <a:pt x="1857" y="10528"/>
                  </a:lnTo>
                  <a:lnTo>
                    <a:pt x="1800" y="10543"/>
                  </a:lnTo>
                  <a:lnTo>
                    <a:pt x="1772" y="10550"/>
                  </a:lnTo>
                  <a:lnTo>
                    <a:pt x="1744" y="10556"/>
                  </a:lnTo>
                  <a:lnTo>
                    <a:pt x="1718" y="10565"/>
                  </a:lnTo>
                  <a:lnTo>
                    <a:pt x="1691" y="10573"/>
                  </a:lnTo>
                  <a:lnTo>
                    <a:pt x="1640" y="10593"/>
                  </a:lnTo>
                  <a:lnTo>
                    <a:pt x="1587" y="10616"/>
                  </a:lnTo>
                  <a:lnTo>
                    <a:pt x="1533" y="10639"/>
                  </a:lnTo>
                  <a:lnTo>
                    <a:pt x="1478" y="10659"/>
                  </a:lnTo>
                  <a:lnTo>
                    <a:pt x="1452" y="10669"/>
                  </a:lnTo>
                  <a:lnTo>
                    <a:pt x="1424" y="10677"/>
                  </a:lnTo>
                  <a:lnTo>
                    <a:pt x="1397" y="10683"/>
                  </a:lnTo>
                  <a:lnTo>
                    <a:pt x="1370" y="10687"/>
                  </a:lnTo>
                  <a:lnTo>
                    <a:pt x="1356" y="10689"/>
                  </a:lnTo>
                  <a:lnTo>
                    <a:pt x="1342" y="10690"/>
                  </a:lnTo>
                  <a:lnTo>
                    <a:pt x="1329" y="10690"/>
                  </a:lnTo>
                  <a:lnTo>
                    <a:pt x="1316" y="10689"/>
                  </a:lnTo>
                  <a:lnTo>
                    <a:pt x="1302" y="10687"/>
                  </a:lnTo>
                  <a:lnTo>
                    <a:pt x="1289" y="10686"/>
                  </a:lnTo>
                  <a:lnTo>
                    <a:pt x="1276" y="10683"/>
                  </a:lnTo>
                  <a:lnTo>
                    <a:pt x="1262" y="10679"/>
                  </a:lnTo>
                  <a:lnTo>
                    <a:pt x="1243" y="10673"/>
                  </a:lnTo>
                  <a:lnTo>
                    <a:pt x="1223" y="10664"/>
                  </a:lnTo>
                  <a:lnTo>
                    <a:pt x="1205" y="10657"/>
                  </a:lnTo>
                  <a:lnTo>
                    <a:pt x="1186" y="10647"/>
                  </a:lnTo>
                  <a:lnTo>
                    <a:pt x="1168" y="10638"/>
                  </a:lnTo>
                  <a:lnTo>
                    <a:pt x="1149" y="10628"/>
                  </a:lnTo>
                  <a:lnTo>
                    <a:pt x="1131" y="10617"/>
                  </a:lnTo>
                  <a:lnTo>
                    <a:pt x="1114" y="10605"/>
                  </a:lnTo>
                  <a:lnTo>
                    <a:pt x="1079" y="10581"/>
                  </a:lnTo>
                  <a:lnTo>
                    <a:pt x="1045" y="10555"/>
                  </a:lnTo>
                  <a:lnTo>
                    <a:pt x="1011" y="10527"/>
                  </a:lnTo>
                  <a:lnTo>
                    <a:pt x="978" y="10498"/>
                  </a:lnTo>
                  <a:lnTo>
                    <a:pt x="946" y="10468"/>
                  </a:lnTo>
                  <a:lnTo>
                    <a:pt x="915" y="10437"/>
                  </a:lnTo>
                  <a:lnTo>
                    <a:pt x="883" y="10406"/>
                  </a:lnTo>
                  <a:lnTo>
                    <a:pt x="853" y="10374"/>
                  </a:lnTo>
                  <a:lnTo>
                    <a:pt x="791" y="10311"/>
                  </a:lnTo>
                  <a:lnTo>
                    <a:pt x="732" y="10249"/>
                  </a:lnTo>
                  <a:lnTo>
                    <a:pt x="712" y="10229"/>
                  </a:lnTo>
                  <a:lnTo>
                    <a:pt x="694" y="10210"/>
                  </a:lnTo>
                  <a:lnTo>
                    <a:pt x="676" y="10189"/>
                  </a:lnTo>
                  <a:lnTo>
                    <a:pt x="657" y="10167"/>
                  </a:lnTo>
                  <a:lnTo>
                    <a:pt x="622" y="10124"/>
                  </a:lnTo>
                  <a:lnTo>
                    <a:pt x="588" y="10078"/>
                  </a:lnTo>
                  <a:lnTo>
                    <a:pt x="557" y="10030"/>
                  </a:lnTo>
                  <a:lnTo>
                    <a:pt x="525" y="9982"/>
                  </a:lnTo>
                  <a:lnTo>
                    <a:pt x="496" y="9932"/>
                  </a:lnTo>
                  <a:lnTo>
                    <a:pt x="468" y="9882"/>
                  </a:lnTo>
                  <a:lnTo>
                    <a:pt x="447" y="9848"/>
                  </a:lnTo>
                  <a:lnTo>
                    <a:pt x="424" y="9811"/>
                  </a:lnTo>
                  <a:lnTo>
                    <a:pt x="399" y="9776"/>
                  </a:lnTo>
                  <a:lnTo>
                    <a:pt x="371" y="9741"/>
                  </a:lnTo>
                  <a:lnTo>
                    <a:pt x="344" y="9705"/>
                  </a:lnTo>
                  <a:lnTo>
                    <a:pt x="316" y="9668"/>
                  </a:lnTo>
                  <a:lnTo>
                    <a:pt x="289" y="9632"/>
                  </a:lnTo>
                  <a:lnTo>
                    <a:pt x="265" y="9595"/>
                  </a:lnTo>
                  <a:lnTo>
                    <a:pt x="253" y="9577"/>
                  </a:lnTo>
                  <a:lnTo>
                    <a:pt x="242" y="9559"/>
                  </a:lnTo>
                  <a:lnTo>
                    <a:pt x="231" y="9540"/>
                  </a:lnTo>
                  <a:lnTo>
                    <a:pt x="221" y="9521"/>
                  </a:lnTo>
                  <a:lnTo>
                    <a:pt x="213" y="9503"/>
                  </a:lnTo>
                  <a:lnTo>
                    <a:pt x="204" y="9485"/>
                  </a:lnTo>
                  <a:lnTo>
                    <a:pt x="198" y="9466"/>
                  </a:lnTo>
                  <a:lnTo>
                    <a:pt x="192" y="9448"/>
                  </a:lnTo>
                  <a:lnTo>
                    <a:pt x="189" y="9430"/>
                  </a:lnTo>
                  <a:lnTo>
                    <a:pt x="185" y="9412"/>
                  </a:lnTo>
                  <a:lnTo>
                    <a:pt x="184" y="9393"/>
                  </a:lnTo>
                  <a:lnTo>
                    <a:pt x="184" y="9375"/>
                  </a:lnTo>
                  <a:lnTo>
                    <a:pt x="185" y="9357"/>
                  </a:lnTo>
                  <a:lnTo>
                    <a:pt x="189" y="9339"/>
                  </a:lnTo>
                  <a:lnTo>
                    <a:pt x="193" y="9322"/>
                  </a:lnTo>
                  <a:lnTo>
                    <a:pt x="200" y="9304"/>
                  </a:lnTo>
                  <a:lnTo>
                    <a:pt x="207" y="9290"/>
                  </a:lnTo>
                  <a:lnTo>
                    <a:pt x="214" y="9280"/>
                  </a:lnTo>
                  <a:lnTo>
                    <a:pt x="223" y="9273"/>
                  </a:lnTo>
                  <a:lnTo>
                    <a:pt x="232" y="9268"/>
                  </a:lnTo>
                  <a:lnTo>
                    <a:pt x="242" y="9265"/>
                  </a:lnTo>
                  <a:lnTo>
                    <a:pt x="252" y="9265"/>
                  </a:lnTo>
                  <a:lnTo>
                    <a:pt x="263" y="9267"/>
                  </a:lnTo>
                  <a:lnTo>
                    <a:pt x="275" y="9270"/>
                  </a:lnTo>
                  <a:lnTo>
                    <a:pt x="287" y="9276"/>
                  </a:lnTo>
                  <a:lnTo>
                    <a:pt x="299" y="9283"/>
                  </a:lnTo>
                  <a:lnTo>
                    <a:pt x="313" y="9290"/>
                  </a:lnTo>
                  <a:lnTo>
                    <a:pt x="326" y="9300"/>
                  </a:lnTo>
                  <a:lnTo>
                    <a:pt x="354" y="9323"/>
                  </a:lnTo>
                  <a:lnTo>
                    <a:pt x="384" y="9349"/>
                  </a:lnTo>
                  <a:lnTo>
                    <a:pt x="415" y="9376"/>
                  </a:lnTo>
                  <a:lnTo>
                    <a:pt x="446" y="9404"/>
                  </a:lnTo>
                  <a:lnTo>
                    <a:pt x="478" y="9432"/>
                  </a:lnTo>
                  <a:lnTo>
                    <a:pt x="509" y="9459"/>
                  </a:lnTo>
                  <a:lnTo>
                    <a:pt x="526" y="9471"/>
                  </a:lnTo>
                  <a:lnTo>
                    <a:pt x="542" y="9482"/>
                  </a:lnTo>
                  <a:lnTo>
                    <a:pt x="558" y="9492"/>
                  </a:lnTo>
                  <a:lnTo>
                    <a:pt x="574" y="9500"/>
                  </a:lnTo>
                  <a:lnTo>
                    <a:pt x="588" y="9509"/>
                  </a:lnTo>
                  <a:lnTo>
                    <a:pt x="604" y="9515"/>
                  </a:lnTo>
                  <a:lnTo>
                    <a:pt x="619" y="9519"/>
                  </a:lnTo>
                  <a:lnTo>
                    <a:pt x="633" y="9521"/>
                  </a:lnTo>
                  <a:lnTo>
                    <a:pt x="651" y="9522"/>
                  </a:lnTo>
                  <a:lnTo>
                    <a:pt x="670" y="9521"/>
                  </a:lnTo>
                  <a:lnTo>
                    <a:pt x="688" y="9517"/>
                  </a:lnTo>
                  <a:lnTo>
                    <a:pt x="705" y="9513"/>
                  </a:lnTo>
                  <a:lnTo>
                    <a:pt x="722" y="9505"/>
                  </a:lnTo>
                  <a:lnTo>
                    <a:pt x="739" y="9497"/>
                  </a:lnTo>
                  <a:lnTo>
                    <a:pt x="756" y="9488"/>
                  </a:lnTo>
                  <a:lnTo>
                    <a:pt x="773" y="9477"/>
                  </a:lnTo>
                  <a:lnTo>
                    <a:pt x="806" y="9454"/>
                  </a:lnTo>
                  <a:lnTo>
                    <a:pt x="837" y="9429"/>
                  </a:lnTo>
                  <a:lnTo>
                    <a:pt x="868" y="9403"/>
                  </a:lnTo>
                  <a:lnTo>
                    <a:pt x="897" y="9378"/>
                  </a:lnTo>
                  <a:lnTo>
                    <a:pt x="916" y="9363"/>
                  </a:lnTo>
                  <a:lnTo>
                    <a:pt x="938" y="9347"/>
                  </a:lnTo>
                  <a:lnTo>
                    <a:pt x="960" y="9333"/>
                  </a:lnTo>
                  <a:lnTo>
                    <a:pt x="983" y="9317"/>
                  </a:lnTo>
                  <a:lnTo>
                    <a:pt x="1007" y="9301"/>
                  </a:lnTo>
                  <a:lnTo>
                    <a:pt x="1030" y="9285"/>
                  </a:lnTo>
                  <a:lnTo>
                    <a:pt x="1053" y="9270"/>
                  </a:lnTo>
                  <a:lnTo>
                    <a:pt x="1076" y="9253"/>
                  </a:lnTo>
                  <a:lnTo>
                    <a:pt x="1097" y="9234"/>
                  </a:lnTo>
                  <a:lnTo>
                    <a:pt x="1115" y="9216"/>
                  </a:lnTo>
                  <a:lnTo>
                    <a:pt x="1124" y="9208"/>
                  </a:lnTo>
                  <a:lnTo>
                    <a:pt x="1131" y="9198"/>
                  </a:lnTo>
                  <a:lnTo>
                    <a:pt x="1138" y="9188"/>
                  </a:lnTo>
                  <a:lnTo>
                    <a:pt x="1144" y="9178"/>
                  </a:lnTo>
                  <a:lnTo>
                    <a:pt x="1151" y="9169"/>
                  </a:lnTo>
                  <a:lnTo>
                    <a:pt x="1155" y="9158"/>
                  </a:lnTo>
                  <a:lnTo>
                    <a:pt x="1159" y="9147"/>
                  </a:lnTo>
                  <a:lnTo>
                    <a:pt x="1161" y="9137"/>
                  </a:lnTo>
                  <a:lnTo>
                    <a:pt x="1163" y="9125"/>
                  </a:lnTo>
                  <a:lnTo>
                    <a:pt x="1163" y="9114"/>
                  </a:lnTo>
                  <a:lnTo>
                    <a:pt x="1163" y="9103"/>
                  </a:lnTo>
                  <a:lnTo>
                    <a:pt x="1160" y="9091"/>
                  </a:lnTo>
                  <a:lnTo>
                    <a:pt x="1157" y="9081"/>
                  </a:lnTo>
                  <a:lnTo>
                    <a:pt x="1153" y="9073"/>
                  </a:lnTo>
                  <a:lnTo>
                    <a:pt x="1148" y="9067"/>
                  </a:lnTo>
                  <a:lnTo>
                    <a:pt x="1142" y="9062"/>
                  </a:lnTo>
                  <a:lnTo>
                    <a:pt x="1136" y="9058"/>
                  </a:lnTo>
                  <a:lnTo>
                    <a:pt x="1129" y="9056"/>
                  </a:lnTo>
                  <a:lnTo>
                    <a:pt x="1120" y="9056"/>
                  </a:lnTo>
                  <a:lnTo>
                    <a:pt x="1112" y="9056"/>
                  </a:lnTo>
                  <a:lnTo>
                    <a:pt x="1102" y="9057"/>
                  </a:lnTo>
                  <a:lnTo>
                    <a:pt x="1093" y="9058"/>
                  </a:lnTo>
                  <a:lnTo>
                    <a:pt x="1083" y="9062"/>
                  </a:lnTo>
                  <a:lnTo>
                    <a:pt x="1072" y="9065"/>
                  </a:lnTo>
                  <a:lnTo>
                    <a:pt x="1050" y="9074"/>
                  </a:lnTo>
                  <a:lnTo>
                    <a:pt x="1025" y="9086"/>
                  </a:lnTo>
                  <a:lnTo>
                    <a:pt x="976" y="9110"/>
                  </a:lnTo>
                  <a:lnTo>
                    <a:pt x="923" y="9136"/>
                  </a:lnTo>
                  <a:lnTo>
                    <a:pt x="898" y="9146"/>
                  </a:lnTo>
                  <a:lnTo>
                    <a:pt x="874" y="9154"/>
                  </a:lnTo>
                  <a:lnTo>
                    <a:pt x="861" y="9157"/>
                  </a:lnTo>
                  <a:lnTo>
                    <a:pt x="851" y="9159"/>
                  </a:lnTo>
                  <a:lnTo>
                    <a:pt x="840" y="9160"/>
                  </a:lnTo>
                  <a:lnTo>
                    <a:pt x="829" y="9160"/>
                  </a:lnTo>
                  <a:lnTo>
                    <a:pt x="784" y="9157"/>
                  </a:lnTo>
                  <a:lnTo>
                    <a:pt x="738" y="9152"/>
                  </a:lnTo>
                  <a:lnTo>
                    <a:pt x="713" y="9148"/>
                  </a:lnTo>
                  <a:lnTo>
                    <a:pt x="690" y="9143"/>
                  </a:lnTo>
                  <a:lnTo>
                    <a:pt x="666" y="9138"/>
                  </a:lnTo>
                  <a:lnTo>
                    <a:pt x="643" y="9132"/>
                  </a:lnTo>
                  <a:lnTo>
                    <a:pt x="620" y="9126"/>
                  </a:lnTo>
                  <a:lnTo>
                    <a:pt x="597" y="9119"/>
                  </a:lnTo>
                  <a:lnTo>
                    <a:pt x="574" y="9110"/>
                  </a:lnTo>
                  <a:lnTo>
                    <a:pt x="551" y="9101"/>
                  </a:lnTo>
                  <a:lnTo>
                    <a:pt x="530" y="9091"/>
                  </a:lnTo>
                  <a:lnTo>
                    <a:pt x="508" y="9079"/>
                  </a:lnTo>
                  <a:lnTo>
                    <a:pt x="487" y="9067"/>
                  </a:lnTo>
                  <a:lnTo>
                    <a:pt x="468" y="9053"/>
                  </a:lnTo>
                  <a:lnTo>
                    <a:pt x="451" y="9041"/>
                  </a:lnTo>
                  <a:lnTo>
                    <a:pt x="435" y="9027"/>
                  </a:lnTo>
                  <a:lnTo>
                    <a:pt x="419" y="9012"/>
                  </a:lnTo>
                  <a:lnTo>
                    <a:pt x="405" y="8996"/>
                  </a:lnTo>
                  <a:lnTo>
                    <a:pt x="390" y="8979"/>
                  </a:lnTo>
                  <a:lnTo>
                    <a:pt x="377" y="8961"/>
                  </a:lnTo>
                  <a:lnTo>
                    <a:pt x="364" y="8943"/>
                  </a:lnTo>
                  <a:lnTo>
                    <a:pt x="351" y="8923"/>
                  </a:lnTo>
                  <a:lnTo>
                    <a:pt x="328" y="8884"/>
                  </a:lnTo>
                  <a:lnTo>
                    <a:pt x="306" y="8843"/>
                  </a:lnTo>
                  <a:lnTo>
                    <a:pt x="287" y="8802"/>
                  </a:lnTo>
                  <a:lnTo>
                    <a:pt x="269" y="8762"/>
                  </a:lnTo>
                  <a:lnTo>
                    <a:pt x="263" y="8747"/>
                  </a:lnTo>
                  <a:lnTo>
                    <a:pt x="258" y="8731"/>
                  </a:lnTo>
                  <a:lnTo>
                    <a:pt x="254" y="8714"/>
                  </a:lnTo>
                  <a:lnTo>
                    <a:pt x="252" y="8697"/>
                  </a:lnTo>
                  <a:lnTo>
                    <a:pt x="248" y="8661"/>
                  </a:lnTo>
                  <a:lnTo>
                    <a:pt x="244" y="8624"/>
                  </a:lnTo>
                  <a:lnTo>
                    <a:pt x="243" y="8607"/>
                  </a:lnTo>
                  <a:lnTo>
                    <a:pt x="241" y="8590"/>
                  </a:lnTo>
                  <a:lnTo>
                    <a:pt x="237" y="8573"/>
                  </a:lnTo>
                  <a:lnTo>
                    <a:pt x="232" y="8559"/>
                  </a:lnTo>
                  <a:lnTo>
                    <a:pt x="226" y="8544"/>
                  </a:lnTo>
                  <a:lnTo>
                    <a:pt x="220" y="8532"/>
                  </a:lnTo>
                  <a:lnTo>
                    <a:pt x="215" y="8526"/>
                  </a:lnTo>
                  <a:lnTo>
                    <a:pt x="210" y="8521"/>
                  </a:lnTo>
                  <a:lnTo>
                    <a:pt x="206" y="8516"/>
                  </a:lnTo>
                  <a:lnTo>
                    <a:pt x="200" y="8511"/>
                  </a:lnTo>
                  <a:lnTo>
                    <a:pt x="195" y="8509"/>
                  </a:lnTo>
                  <a:lnTo>
                    <a:pt x="189" y="8508"/>
                  </a:lnTo>
                  <a:lnTo>
                    <a:pt x="183" y="8507"/>
                  </a:lnTo>
                  <a:lnTo>
                    <a:pt x="176" y="8507"/>
                  </a:lnTo>
                  <a:lnTo>
                    <a:pt x="169" y="8509"/>
                  </a:lnTo>
                  <a:lnTo>
                    <a:pt x="162" y="8510"/>
                  </a:lnTo>
                  <a:lnTo>
                    <a:pt x="153" y="8514"/>
                  </a:lnTo>
                  <a:lnTo>
                    <a:pt x="146" y="8517"/>
                  </a:lnTo>
                  <a:lnTo>
                    <a:pt x="130" y="8526"/>
                  </a:lnTo>
                  <a:lnTo>
                    <a:pt x="113" y="8537"/>
                  </a:lnTo>
                  <a:lnTo>
                    <a:pt x="96" y="8548"/>
                  </a:lnTo>
                  <a:lnTo>
                    <a:pt x="81" y="8560"/>
                  </a:lnTo>
                  <a:lnTo>
                    <a:pt x="64" y="8572"/>
                  </a:lnTo>
                  <a:lnTo>
                    <a:pt x="49" y="8582"/>
                  </a:lnTo>
                  <a:lnTo>
                    <a:pt x="36" y="8590"/>
                  </a:lnTo>
                  <a:lnTo>
                    <a:pt x="23" y="8596"/>
                  </a:lnTo>
                  <a:lnTo>
                    <a:pt x="19" y="8598"/>
                  </a:lnTo>
                  <a:lnTo>
                    <a:pt x="14" y="8599"/>
                  </a:lnTo>
                  <a:lnTo>
                    <a:pt x="10" y="8599"/>
                  </a:lnTo>
                  <a:lnTo>
                    <a:pt x="6" y="8598"/>
                  </a:lnTo>
                  <a:lnTo>
                    <a:pt x="4" y="8595"/>
                  </a:lnTo>
                  <a:lnTo>
                    <a:pt x="2" y="8592"/>
                  </a:lnTo>
                  <a:lnTo>
                    <a:pt x="0" y="8587"/>
                  </a:lnTo>
                  <a:lnTo>
                    <a:pt x="0" y="8581"/>
                  </a:lnTo>
                  <a:lnTo>
                    <a:pt x="0" y="8571"/>
                  </a:lnTo>
                  <a:lnTo>
                    <a:pt x="2" y="8562"/>
                  </a:lnTo>
                  <a:lnTo>
                    <a:pt x="3" y="8553"/>
                  </a:lnTo>
                  <a:lnTo>
                    <a:pt x="5" y="8544"/>
                  </a:lnTo>
                  <a:lnTo>
                    <a:pt x="11" y="8526"/>
                  </a:lnTo>
                  <a:lnTo>
                    <a:pt x="20" y="8509"/>
                  </a:lnTo>
                  <a:lnTo>
                    <a:pt x="30" y="8492"/>
                  </a:lnTo>
                  <a:lnTo>
                    <a:pt x="42" y="8476"/>
                  </a:lnTo>
                  <a:lnTo>
                    <a:pt x="55" y="8460"/>
                  </a:lnTo>
                  <a:lnTo>
                    <a:pt x="70" y="8446"/>
                  </a:lnTo>
                  <a:lnTo>
                    <a:pt x="84" y="8432"/>
                  </a:lnTo>
                  <a:lnTo>
                    <a:pt x="100" y="8419"/>
                  </a:lnTo>
                  <a:lnTo>
                    <a:pt x="117" y="8407"/>
                  </a:lnTo>
                  <a:lnTo>
                    <a:pt x="134" y="8396"/>
                  </a:lnTo>
                  <a:lnTo>
                    <a:pt x="151" y="8386"/>
                  </a:lnTo>
                  <a:lnTo>
                    <a:pt x="168" y="8378"/>
                  </a:lnTo>
                  <a:lnTo>
                    <a:pt x="184" y="8369"/>
                  </a:lnTo>
                  <a:lnTo>
                    <a:pt x="200" y="8363"/>
                  </a:lnTo>
                  <a:lnTo>
                    <a:pt x="206" y="8362"/>
                  </a:lnTo>
                  <a:lnTo>
                    <a:pt x="210" y="8361"/>
                  </a:lnTo>
                  <a:lnTo>
                    <a:pt x="215" y="8361"/>
                  </a:lnTo>
                  <a:lnTo>
                    <a:pt x="220" y="8362"/>
                  </a:lnTo>
                  <a:lnTo>
                    <a:pt x="231" y="8364"/>
                  </a:lnTo>
                  <a:lnTo>
                    <a:pt x="242" y="8370"/>
                  </a:lnTo>
                  <a:lnTo>
                    <a:pt x="253" y="8378"/>
                  </a:lnTo>
                  <a:lnTo>
                    <a:pt x="264" y="8385"/>
                  </a:lnTo>
                  <a:lnTo>
                    <a:pt x="276" y="8395"/>
                  </a:lnTo>
                  <a:lnTo>
                    <a:pt x="287" y="8404"/>
                  </a:lnTo>
                  <a:lnTo>
                    <a:pt x="298" y="8413"/>
                  </a:lnTo>
                  <a:lnTo>
                    <a:pt x="308" y="8423"/>
                  </a:lnTo>
                  <a:lnTo>
                    <a:pt x="319" y="8430"/>
                  </a:lnTo>
                  <a:lnTo>
                    <a:pt x="328" y="8436"/>
                  </a:lnTo>
                  <a:lnTo>
                    <a:pt x="339" y="8441"/>
                  </a:lnTo>
                  <a:lnTo>
                    <a:pt x="348" y="8442"/>
                  </a:lnTo>
                  <a:lnTo>
                    <a:pt x="353" y="8442"/>
                  </a:lnTo>
                  <a:lnTo>
                    <a:pt x="357" y="8442"/>
                  </a:lnTo>
                  <a:lnTo>
                    <a:pt x="361" y="8440"/>
                  </a:lnTo>
                  <a:lnTo>
                    <a:pt x="366" y="8437"/>
                  </a:lnTo>
                  <a:lnTo>
                    <a:pt x="371" y="8432"/>
                  </a:lnTo>
                  <a:lnTo>
                    <a:pt x="376" y="8426"/>
                  </a:lnTo>
                  <a:lnTo>
                    <a:pt x="381" y="8420"/>
                  </a:lnTo>
                  <a:lnTo>
                    <a:pt x="384" y="8414"/>
                  </a:lnTo>
                  <a:lnTo>
                    <a:pt x="389" y="8398"/>
                  </a:lnTo>
                  <a:lnTo>
                    <a:pt x="393" y="8381"/>
                  </a:lnTo>
                  <a:lnTo>
                    <a:pt x="395" y="8362"/>
                  </a:lnTo>
                  <a:lnTo>
                    <a:pt x="396" y="8342"/>
                  </a:lnTo>
                  <a:lnTo>
                    <a:pt x="396" y="8322"/>
                  </a:lnTo>
                  <a:lnTo>
                    <a:pt x="396" y="8302"/>
                  </a:lnTo>
                  <a:lnTo>
                    <a:pt x="396" y="8282"/>
                  </a:lnTo>
                  <a:lnTo>
                    <a:pt x="396" y="8262"/>
                  </a:lnTo>
                  <a:lnTo>
                    <a:pt x="399" y="8244"/>
                  </a:lnTo>
                  <a:lnTo>
                    <a:pt x="401" y="8227"/>
                  </a:lnTo>
                  <a:lnTo>
                    <a:pt x="404" y="8219"/>
                  </a:lnTo>
                  <a:lnTo>
                    <a:pt x="406" y="8211"/>
                  </a:lnTo>
                  <a:lnTo>
                    <a:pt x="408" y="8205"/>
                  </a:lnTo>
                  <a:lnTo>
                    <a:pt x="412" y="8199"/>
                  </a:lnTo>
                  <a:lnTo>
                    <a:pt x="417" y="8193"/>
                  </a:lnTo>
                  <a:lnTo>
                    <a:pt x="422" y="8189"/>
                  </a:lnTo>
                  <a:lnTo>
                    <a:pt x="428" y="8186"/>
                  </a:lnTo>
                  <a:lnTo>
                    <a:pt x="434" y="8182"/>
                  </a:lnTo>
                  <a:lnTo>
                    <a:pt x="447" y="8178"/>
                  </a:lnTo>
                  <a:lnTo>
                    <a:pt x="459" y="8175"/>
                  </a:lnTo>
                  <a:lnTo>
                    <a:pt x="473" y="8172"/>
                  </a:lnTo>
                  <a:lnTo>
                    <a:pt x="486" y="8170"/>
                  </a:lnTo>
                  <a:lnTo>
                    <a:pt x="498" y="8170"/>
                  </a:lnTo>
                  <a:lnTo>
                    <a:pt x="512" y="8170"/>
                  </a:lnTo>
                  <a:lnTo>
                    <a:pt x="525" y="8170"/>
                  </a:lnTo>
                  <a:lnTo>
                    <a:pt x="538" y="8171"/>
                  </a:lnTo>
                  <a:lnTo>
                    <a:pt x="565" y="8176"/>
                  </a:lnTo>
                  <a:lnTo>
                    <a:pt x="592" y="8182"/>
                  </a:lnTo>
                  <a:lnTo>
                    <a:pt x="620" y="8191"/>
                  </a:lnTo>
                  <a:lnTo>
                    <a:pt x="647" y="8199"/>
                  </a:lnTo>
                  <a:lnTo>
                    <a:pt x="701" y="8220"/>
                  </a:lnTo>
                  <a:lnTo>
                    <a:pt x="756" y="8238"/>
                  </a:lnTo>
                  <a:lnTo>
                    <a:pt x="783" y="8245"/>
                  </a:lnTo>
                  <a:lnTo>
                    <a:pt x="809" y="8251"/>
                  </a:lnTo>
                  <a:lnTo>
                    <a:pt x="823" y="8254"/>
                  </a:lnTo>
                  <a:lnTo>
                    <a:pt x="836" y="8255"/>
                  </a:lnTo>
                  <a:lnTo>
                    <a:pt x="849" y="8256"/>
                  </a:lnTo>
                  <a:lnTo>
                    <a:pt x="863" y="8256"/>
                  </a:lnTo>
                  <a:lnTo>
                    <a:pt x="892" y="8256"/>
                  </a:lnTo>
                  <a:lnTo>
                    <a:pt x="922" y="8255"/>
                  </a:lnTo>
                  <a:lnTo>
                    <a:pt x="951" y="8251"/>
                  </a:lnTo>
                  <a:lnTo>
                    <a:pt x="981" y="8248"/>
                  </a:lnTo>
                  <a:lnTo>
                    <a:pt x="1040" y="8236"/>
                  </a:lnTo>
                  <a:lnTo>
                    <a:pt x="1100" y="8225"/>
                  </a:lnTo>
                  <a:lnTo>
                    <a:pt x="1129" y="8219"/>
                  </a:lnTo>
                  <a:lnTo>
                    <a:pt x="1158" y="8214"/>
                  </a:lnTo>
                  <a:lnTo>
                    <a:pt x="1187" y="8210"/>
                  </a:lnTo>
                  <a:lnTo>
                    <a:pt x="1216" y="8208"/>
                  </a:lnTo>
                  <a:lnTo>
                    <a:pt x="1244" y="8208"/>
                  </a:lnTo>
                  <a:lnTo>
                    <a:pt x="1272" y="8209"/>
                  </a:lnTo>
                  <a:lnTo>
                    <a:pt x="1285" y="8211"/>
                  </a:lnTo>
                  <a:lnTo>
                    <a:pt x="1299" y="8212"/>
                  </a:lnTo>
                  <a:lnTo>
                    <a:pt x="1312" y="8216"/>
                  </a:lnTo>
                  <a:lnTo>
                    <a:pt x="1325" y="8220"/>
                  </a:lnTo>
                  <a:lnTo>
                    <a:pt x="1333" y="8222"/>
                  </a:lnTo>
                  <a:lnTo>
                    <a:pt x="1339" y="8226"/>
                  </a:lnTo>
                  <a:lnTo>
                    <a:pt x="1344" y="8229"/>
                  </a:lnTo>
                  <a:lnTo>
                    <a:pt x="1350" y="8234"/>
                  </a:lnTo>
                  <a:lnTo>
                    <a:pt x="1358" y="8247"/>
                  </a:lnTo>
                  <a:lnTo>
                    <a:pt x="1367" y="8260"/>
                  </a:lnTo>
                  <a:lnTo>
                    <a:pt x="1373" y="8276"/>
                  </a:lnTo>
                  <a:lnTo>
                    <a:pt x="1379" y="8294"/>
                  </a:lnTo>
                  <a:lnTo>
                    <a:pt x="1385" y="8312"/>
                  </a:lnTo>
                  <a:lnTo>
                    <a:pt x="1390" y="8330"/>
                  </a:lnTo>
                  <a:lnTo>
                    <a:pt x="1395" y="8349"/>
                  </a:lnTo>
                  <a:lnTo>
                    <a:pt x="1401" y="8367"/>
                  </a:lnTo>
                  <a:lnTo>
                    <a:pt x="1407" y="8384"/>
                  </a:lnTo>
                  <a:lnTo>
                    <a:pt x="1414" y="8400"/>
                  </a:lnTo>
                  <a:lnTo>
                    <a:pt x="1418" y="8407"/>
                  </a:lnTo>
                  <a:lnTo>
                    <a:pt x="1423" y="8413"/>
                  </a:lnTo>
                  <a:lnTo>
                    <a:pt x="1427" y="8419"/>
                  </a:lnTo>
                  <a:lnTo>
                    <a:pt x="1432" y="8424"/>
                  </a:lnTo>
                  <a:lnTo>
                    <a:pt x="1438" y="8429"/>
                  </a:lnTo>
                  <a:lnTo>
                    <a:pt x="1444" y="8432"/>
                  </a:lnTo>
                  <a:lnTo>
                    <a:pt x="1451" y="8435"/>
                  </a:lnTo>
                  <a:lnTo>
                    <a:pt x="1458" y="8437"/>
                  </a:lnTo>
                  <a:lnTo>
                    <a:pt x="1472" y="8440"/>
                  </a:lnTo>
                  <a:lnTo>
                    <a:pt x="1487" y="8438"/>
                  </a:lnTo>
                  <a:lnTo>
                    <a:pt x="1503" y="8436"/>
                  </a:lnTo>
                  <a:lnTo>
                    <a:pt x="1519" y="8432"/>
                  </a:lnTo>
                  <a:lnTo>
                    <a:pt x="1533" y="8426"/>
                  </a:lnTo>
                  <a:lnTo>
                    <a:pt x="1549" y="8419"/>
                  </a:lnTo>
                  <a:lnTo>
                    <a:pt x="1563" y="8409"/>
                  </a:lnTo>
                  <a:lnTo>
                    <a:pt x="1577" y="8400"/>
                  </a:lnTo>
                  <a:lnTo>
                    <a:pt x="1591" y="8389"/>
                  </a:lnTo>
                  <a:lnTo>
                    <a:pt x="1604" y="8377"/>
                  </a:lnTo>
                  <a:lnTo>
                    <a:pt x="1616" y="8363"/>
                  </a:lnTo>
                  <a:lnTo>
                    <a:pt x="1627" y="8350"/>
                  </a:lnTo>
                  <a:lnTo>
                    <a:pt x="1636" y="8336"/>
                  </a:lnTo>
                  <a:lnTo>
                    <a:pt x="1645" y="8322"/>
                  </a:lnTo>
                  <a:lnTo>
                    <a:pt x="1652" y="8308"/>
                  </a:lnTo>
                  <a:lnTo>
                    <a:pt x="1657" y="8294"/>
                  </a:lnTo>
                  <a:lnTo>
                    <a:pt x="1664" y="8273"/>
                  </a:lnTo>
                  <a:lnTo>
                    <a:pt x="1670" y="8250"/>
                  </a:lnTo>
                  <a:lnTo>
                    <a:pt x="1674" y="8228"/>
                  </a:lnTo>
                  <a:lnTo>
                    <a:pt x="1679" y="8205"/>
                  </a:lnTo>
                  <a:lnTo>
                    <a:pt x="1681" y="8182"/>
                  </a:lnTo>
                  <a:lnTo>
                    <a:pt x="1684" y="8159"/>
                  </a:lnTo>
                  <a:lnTo>
                    <a:pt x="1685" y="8135"/>
                  </a:lnTo>
                  <a:lnTo>
                    <a:pt x="1685" y="8112"/>
                  </a:lnTo>
                  <a:lnTo>
                    <a:pt x="1684" y="8087"/>
                  </a:lnTo>
                  <a:lnTo>
                    <a:pt x="1683" y="8064"/>
                  </a:lnTo>
                  <a:lnTo>
                    <a:pt x="1680" y="8041"/>
                  </a:lnTo>
                  <a:lnTo>
                    <a:pt x="1678" y="8018"/>
                  </a:lnTo>
                  <a:lnTo>
                    <a:pt x="1673" y="7996"/>
                  </a:lnTo>
                  <a:lnTo>
                    <a:pt x="1669" y="7974"/>
                  </a:lnTo>
                  <a:lnTo>
                    <a:pt x="1663" y="7952"/>
                  </a:lnTo>
                  <a:lnTo>
                    <a:pt x="1657" y="7933"/>
                  </a:lnTo>
                  <a:lnTo>
                    <a:pt x="1655" y="7923"/>
                  </a:lnTo>
                  <a:lnTo>
                    <a:pt x="1651" y="7915"/>
                  </a:lnTo>
                  <a:lnTo>
                    <a:pt x="1646" y="7905"/>
                  </a:lnTo>
                  <a:lnTo>
                    <a:pt x="1641" y="7897"/>
                  </a:lnTo>
                  <a:lnTo>
                    <a:pt x="1630" y="7881"/>
                  </a:lnTo>
                  <a:lnTo>
                    <a:pt x="1617" y="7865"/>
                  </a:lnTo>
                  <a:lnTo>
                    <a:pt x="1602" y="7850"/>
                  </a:lnTo>
                  <a:lnTo>
                    <a:pt x="1588" y="7836"/>
                  </a:lnTo>
                  <a:lnTo>
                    <a:pt x="1572" y="7821"/>
                  </a:lnTo>
                  <a:lnTo>
                    <a:pt x="1555" y="7807"/>
                  </a:lnTo>
                  <a:lnTo>
                    <a:pt x="1539" y="7793"/>
                  </a:lnTo>
                  <a:lnTo>
                    <a:pt x="1523" y="7779"/>
                  </a:lnTo>
                  <a:lnTo>
                    <a:pt x="1509" y="7764"/>
                  </a:lnTo>
                  <a:lnTo>
                    <a:pt x="1494" y="7748"/>
                  </a:lnTo>
                  <a:lnTo>
                    <a:pt x="1482" y="7733"/>
                  </a:lnTo>
                  <a:lnTo>
                    <a:pt x="1471" y="7716"/>
                  </a:lnTo>
                  <a:lnTo>
                    <a:pt x="1468" y="7706"/>
                  </a:lnTo>
                  <a:lnTo>
                    <a:pt x="1464" y="7697"/>
                  </a:lnTo>
                  <a:lnTo>
                    <a:pt x="1460" y="7688"/>
                  </a:lnTo>
                  <a:lnTo>
                    <a:pt x="1458" y="7678"/>
                  </a:lnTo>
                  <a:lnTo>
                    <a:pt x="1455" y="7667"/>
                  </a:lnTo>
                  <a:lnTo>
                    <a:pt x="1454" y="7655"/>
                  </a:lnTo>
                  <a:lnTo>
                    <a:pt x="1453" y="7644"/>
                  </a:lnTo>
                  <a:lnTo>
                    <a:pt x="1453" y="7633"/>
                  </a:lnTo>
                  <a:lnTo>
                    <a:pt x="1454" y="7609"/>
                  </a:lnTo>
                  <a:lnTo>
                    <a:pt x="1459" y="7586"/>
                  </a:lnTo>
                  <a:lnTo>
                    <a:pt x="1464" y="7561"/>
                  </a:lnTo>
                  <a:lnTo>
                    <a:pt x="1471" y="7537"/>
                  </a:lnTo>
                  <a:lnTo>
                    <a:pt x="1478" y="7513"/>
                  </a:lnTo>
                  <a:lnTo>
                    <a:pt x="1486" y="7490"/>
                  </a:lnTo>
                  <a:lnTo>
                    <a:pt x="1493" y="7465"/>
                  </a:lnTo>
                  <a:lnTo>
                    <a:pt x="1499" y="7442"/>
                  </a:lnTo>
                  <a:lnTo>
                    <a:pt x="1504" y="7419"/>
                  </a:lnTo>
                  <a:lnTo>
                    <a:pt x="1506" y="7397"/>
                  </a:lnTo>
                  <a:lnTo>
                    <a:pt x="1508" y="7386"/>
                  </a:lnTo>
                  <a:lnTo>
                    <a:pt x="1508" y="7375"/>
                  </a:lnTo>
                  <a:lnTo>
                    <a:pt x="1506" y="7364"/>
                  </a:lnTo>
                  <a:lnTo>
                    <a:pt x="1505" y="7355"/>
                  </a:lnTo>
                  <a:lnTo>
                    <a:pt x="1504" y="7345"/>
                  </a:lnTo>
                  <a:lnTo>
                    <a:pt x="1500" y="7335"/>
                  </a:lnTo>
                  <a:lnTo>
                    <a:pt x="1497" y="7326"/>
                  </a:lnTo>
                  <a:lnTo>
                    <a:pt x="1492" y="7316"/>
                  </a:lnTo>
                  <a:lnTo>
                    <a:pt x="1486" y="7309"/>
                  </a:lnTo>
                  <a:lnTo>
                    <a:pt x="1480" y="7301"/>
                  </a:lnTo>
                  <a:lnTo>
                    <a:pt x="1472" y="7296"/>
                  </a:lnTo>
                  <a:lnTo>
                    <a:pt x="1464" y="7292"/>
                  </a:lnTo>
                  <a:lnTo>
                    <a:pt x="1455" y="7288"/>
                  </a:lnTo>
                  <a:lnTo>
                    <a:pt x="1446" y="7285"/>
                  </a:lnTo>
                  <a:lnTo>
                    <a:pt x="1436" y="7283"/>
                  </a:lnTo>
                  <a:lnTo>
                    <a:pt x="1426" y="7282"/>
                  </a:lnTo>
                  <a:lnTo>
                    <a:pt x="1403" y="7281"/>
                  </a:lnTo>
                  <a:lnTo>
                    <a:pt x="1380" y="7281"/>
                  </a:lnTo>
                  <a:lnTo>
                    <a:pt x="1356" y="7283"/>
                  </a:lnTo>
                  <a:lnTo>
                    <a:pt x="1332" y="7285"/>
                  </a:lnTo>
                  <a:lnTo>
                    <a:pt x="1308" y="7287"/>
                  </a:lnTo>
                  <a:lnTo>
                    <a:pt x="1285" y="7288"/>
                  </a:lnTo>
                  <a:lnTo>
                    <a:pt x="1263" y="7288"/>
                  </a:lnTo>
                  <a:lnTo>
                    <a:pt x="1243" y="7285"/>
                  </a:lnTo>
                  <a:lnTo>
                    <a:pt x="1234" y="7283"/>
                  </a:lnTo>
                  <a:lnTo>
                    <a:pt x="1226" y="7281"/>
                  </a:lnTo>
                  <a:lnTo>
                    <a:pt x="1219" y="7277"/>
                  </a:lnTo>
                  <a:lnTo>
                    <a:pt x="1211" y="7272"/>
                  </a:lnTo>
                  <a:lnTo>
                    <a:pt x="1206" y="7266"/>
                  </a:lnTo>
                  <a:lnTo>
                    <a:pt x="1202" y="7260"/>
                  </a:lnTo>
                  <a:lnTo>
                    <a:pt x="1197" y="7251"/>
                  </a:lnTo>
                  <a:lnTo>
                    <a:pt x="1194" y="7242"/>
                  </a:lnTo>
                  <a:lnTo>
                    <a:pt x="1192" y="7227"/>
                  </a:lnTo>
                  <a:lnTo>
                    <a:pt x="1191" y="7214"/>
                  </a:lnTo>
                  <a:lnTo>
                    <a:pt x="1191" y="7199"/>
                  </a:lnTo>
                  <a:lnTo>
                    <a:pt x="1192" y="7185"/>
                  </a:lnTo>
                  <a:lnTo>
                    <a:pt x="1194" y="7171"/>
                  </a:lnTo>
                  <a:lnTo>
                    <a:pt x="1198" y="7157"/>
                  </a:lnTo>
                  <a:lnTo>
                    <a:pt x="1203" y="7143"/>
                  </a:lnTo>
                  <a:lnTo>
                    <a:pt x="1209" y="7129"/>
                  </a:lnTo>
                  <a:lnTo>
                    <a:pt x="1222" y="7102"/>
                  </a:lnTo>
                  <a:lnTo>
                    <a:pt x="1238" y="7074"/>
                  </a:lnTo>
                  <a:lnTo>
                    <a:pt x="1256" y="7047"/>
                  </a:lnTo>
                  <a:lnTo>
                    <a:pt x="1276" y="7021"/>
                  </a:lnTo>
                  <a:lnTo>
                    <a:pt x="1294" y="6994"/>
                  </a:lnTo>
                  <a:lnTo>
                    <a:pt x="1312" y="6967"/>
                  </a:lnTo>
                  <a:lnTo>
                    <a:pt x="1329" y="6940"/>
                  </a:lnTo>
                  <a:lnTo>
                    <a:pt x="1342" y="6914"/>
                  </a:lnTo>
                  <a:lnTo>
                    <a:pt x="1349" y="6900"/>
                  </a:lnTo>
                  <a:lnTo>
                    <a:pt x="1353" y="6887"/>
                  </a:lnTo>
                  <a:lnTo>
                    <a:pt x="1358" y="6874"/>
                  </a:lnTo>
                  <a:lnTo>
                    <a:pt x="1361" y="6860"/>
                  </a:lnTo>
                  <a:lnTo>
                    <a:pt x="1363" y="6847"/>
                  </a:lnTo>
                  <a:lnTo>
                    <a:pt x="1363" y="6833"/>
                  </a:lnTo>
                  <a:lnTo>
                    <a:pt x="1362" y="6820"/>
                  </a:lnTo>
                  <a:lnTo>
                    <a:pt x="1359" y="6807"/>
                  </a:lnTo>
                  <a:lnTo>
                    <a:pt x="1347" y="6761"/>
                  </a:lnTo>
                  <a:lnTo>
                    <a:pt x="1335" y="6718"/>
                  </a:lnTo>
                  <a:lnTo>
                    <a:pt x="1323" y="6682"/>
                  </a:lnTo>
                  <a:lnTo>
                    <a:pt x="1310" y="6648"/>
                  </a:lnTo>
                  <a:lnTo>
                    <a:pt x="1296" y="6620"/>
                  </a:lnTo>
                  <a:lnTo>
                    <a:pt x="1283" y="6594"/>
                  </a:lnTo>
                  <a:lnTo>
                    <a:pt x="1270" y="6572"/>
                  </a:lnTo>
                  <a:lnTo>
                    <a:pt x="1255" y="6554"/>
                  </a:lnTo>
                  <a:lnTo>
                    <a:pt x="1242" y="6538"/>
                  </a:lnTo>
                  <a:lnTo>
                    <a:pt x="1228" y="6525"/>
                  </a:lnTo>
                  <a:lnTo>
                    <a:pt x="1214" y="6515"/>
                  </a:lnTo>
                  <a:lnTo>
                    <a:pt x="1200" y="6507"/>
                  </a:lnTo>
                  <a:lnTo>
                    <a:pt x="1187" y="6501"/>
                  </a:lnTo>
                  <a:lnTo>
                    <a:pt x="1174" y="6497"/>
                  </a:lnTo>
                  <a:lnTo>
                    <a:pt x="1161" y="6493"/>
                  </a:lnTo>
                  <a:lnTo>
                    <a:pt x="1148" y="6492"/>
                  </a:lnTo>
                  <a:lnTo>
                    <a:pt x="1102" y="6494"/>
                  </a:lnTo>
                  <a:lnTo>
                    <a:pt x="1064" y="6498"/>
                  </a:lnTo>
                  <a:lnTo>
                    <a:pt x="1057" y="6497"/>
                  </a:lnTo>
                  <a:lnTo>
                    <a:pt x="1050" y="6494"/>
                  </a:lnTo>
                  <a:lnTo>
                    <a:pt x="1044" y="6492"/>
                  </a:lnTo>
                  <a:lnTo>
                    <a:pt x="1039" y="6486"/>
                  </a:lnTo>
                  <a:lnTo>
                    <a:pt x="1035" y="6480"/>
                  </a:lnTo>
                  <a:lnTo>
                    <a:pt x="1032" y="6470"/>
                  </a:lnTo>
                  <a:lnTo>
                    <a:pt x="1029" y="6459"/>
                  </a:lnTo>
                  <a:lnTo>
                    <a:pt x="1029" y="6445"/>
                  </a:lnTo>
                  <a:lnTo>
                    <a:pt x="1029" y="6429"/>
                  </a:lnTo>
                  <a:lnTo>
                    <a:pt x="1030" y="6412"/>
                  </a:lnTo>
                  <a:lnTo>
                    <a:pt x="1033" y="6396"/>
                  </a:lnTo>
                  <a:lnTo>
                    <a:pt x="1036" y="6380"/>
                  </a:lnTo>
                  <a:lnTo>
                    <a:pt x="1041" y="6366"/>
                  </a:lnTo>
                  <a:lnTo>
                    <a:pt x="1046" y="6350"/>
                  </a:lnTo>
                  <a:lnTo>
                    <a:pt x="1052" y="6335"/>
                  </a:lnTo>
                  <a:lnTo>
                    <a:pt x="1059" y="6321"/>
                  </a:lnTo>
                  <a:lnTo>
                    <a:pt x="1068" y="6307"/>
                  </a:lnTo>
                  <a:lnTo>
                    <a:pt x="1076" y="6293"/>
                  </a:lnTo>
                  <a:lnTo>
                    <a:pt x="1086" y="6279"/>
                  </a:lnTo>
                  <a:lnTo>
                    <a:pt x="1096" y="6266"/>
                  </a:lnTo>
                  <a:lnTo>
                    <a:pt x="1118" y="6239"/>
                  </a:lnTo>
                  <a:lnTo>
                    <a:pt x="1141" y="6214"/>
                  </a:lnTo>
                  <a:lnTo>
                    <a:pt x="1189" y="6163"/>
                  </a:lnTo>
                  <a:lnTo>
                    <a:pt x="1239" y="6113"/>
                  </a:lnTo>
                  <a:lnTo>
                    <a:pt x="1263" y="6087"/>
                  </a:lnTo>
                  <a:lnTo>
                    <a:pt x="1287" y="6062"/>
                  </a:lnTo>
                  <a:lnTo>
                    <a:pt x="1307" y="6036"/>
                  </a:lnTo>
                  <a:lnTo>
                    <a:pt x="1325" y="6010"/>
                  </a:lnTo>
                  <a:lnTo>
                    <a:pt x="1334" y="5996"/>
                  </a:lnTo>
                  <a:lnTo>
                    <a:pt x="1342" y="5982"/>
                  </a:lnTo>
                  <a:lnTo>
                    <a:pt x="1350" y="5967"/>
                  </a:lnTo>
                  <a:lnTo>
                    <a:pt x="1357" y="5951"/>
                  </a:lnTo>
                  <a:lnTo>
                    <a:pt x="1372" y="5920"/>
                  </a:lnTo>
                  <a:lnTo>
                    <a:pt x="1385" y="5886"/>
                  </a:lnTo>
                  <a:lnTo>
                    <a:pt x="1410" y="5815"/>
                  </a:lnTo>
                  <a:lnTo>
                    <a:pt x="1436" y="5746"/>
                  </a:lnTo>
                  <a:lnTo>
                    <a:pt x="1451" y="5714"/>
                  </a:lnTo>
                  <a:lnTo>
                    <a:pt x="1465" y="5684"/>
                  </a:lnTo>
                  <a:lnTo>
                    <a:pt x="1472" y="5669"/>
                  </a:lnTo>
                  <a:lnTo>
                    <a:pt x="1481" y="5656"/>
                  </a:lnTo>
                  <a:lnTo>
                    <a:pt x="1489" y="5643"/>
                  </a:lnTo>
                  <a:lnTo>
                    <a:pt x="1499" y="5632"/>
                  </a:lnTo>
                  <a:lnTo>
                    <a:pt x="1509" y="5621"/>
                  </a:lnTo>
                  <a:lnTo>
                    <a:pt x="1519" y="5611"/>
                  </a:lnTo>
                  <a:lnTo>
                    <a:pt x="1529" y="5603"/>
                  </a:lnTo>
                  <a:lnTo>
                    <a:pt x="1542" y="5595"/>
                  </a:lnTo>
                  <a:lnTo>
                    <a:pt x="1554" y="5589"/>
                  </a:lnTo>
                  <a:lnTo>
                    <a:pt x="1566" y="5584"/>
                  </a:lnTo>
                  <a:lnTo>
                    <a:pt x="1579" y="5581"/>
                  </a:lnTo>
                  <a:lnTo>
                    <a:pt x="1594" y="5580"/>
                  </a:lnTo>
                  <a:lnTo>
                    <a:pt x="1606" y="5580"/>
                  </a:lnTo>
                  <a:lnTo>
                    <a:pt x="1616" y="5582"/>
                  </a:lnTo>
                  <a:lnTo>
                    <a:pt x="1625" y="5587"/>
                  </a:lnTo>
                  <a:lnTo>
                    <a:pt x="1634" y="5592"/>
                  </a:lnTo>
                  <a:lnTo>
                    <a:pt x="1641" y="5600"/>
                  </a:lnTo>
                  <a:lnTo>
                    <a:pt x="1649" y="5609"/>
                  </a:lnTo>
                  <a:lnTo>
                    <a:pt x="1653" y="5620"/>
                  </a:lnTo>
                  <a:lnTo>
                    <a:pt x="1658" y="5631"/>
                  </a:lnTo>
                  <a:lnTo>
                    <a:pt x="1663" y="5644"/>
                  </a:lnTo>
                  <a:lnTo>
                    <a:pt x="1667" y="5657"/>
                  </a:lnTo>
                  <a:lnTo>
                    <a:pt x="1670" y="5672"/>
                  </a:lnTo>
                  <a:lnTo>
                    <a:pt x="1673" y="5688"/>
                  </a:lnTo>
                  <a:lnTo>
                    <a:pt x="1678" y="5721"/>
                  </a:lnTo>
                  <a:lnTo>
                    <a:pt x="1683" y="5755"/>
                  </a:lnTo>
                  <a:lnTo>
                    <a:pt x="1686" y="5790"/>
                  </a:lnTo>
                  <a:lnTo>
                    <a:pt x="1691" y="5825"/>
                  </a:lnTo>
                  <a:lnTo>
                    <a:pt x="1696" y="5858"/>
                  </a:lnTo>
                  <a:lnTo>
                    <a:pt x="1703" y="5889"/>
                  </a:lnTo>
                  <a:lnTo>
                    <a:pt x="1707" y="5905"/>
                  </a:lnTo>
                  <a:lnTo>
                    <a:pt x="1712" y="5919"/>
                  </a:lnTo>
                  <a:lnTo>
                    <a:pt x="1718" y="5932"/>
                  </a:lnTo>
                  <a:lnTo>
                    <a:pt x="1724" y="5943"/>
                  </a:lnTo>
                  <a:lnTo>
                    <a:pt x="1731" y="5954"/>
                  </a:lnTo>
                  <a:lnTo>
                    <a:pt x="1740" y="5964"/>
                  </a:lnTo>
                  <a:lnTo>
                    <a:pt x="1749" y="5971"/>
                  </a:lnTo>
                  <a:lnTo>
                    <a:pt x="1759" y="5978"/>
                  </a:lnTo>
                  <a:lnTo>
                    <a:pt x="1772" y="5984"/>
                  </a:lnTo>
                  <a:lnTo>
                    <a:pt x="1787" y="5989"/>
                  </a:lnTo>
                  <a:lnTo>
                    <a:pt x="1800" y="5993"/>
                  </a:lnTo>
                  <a:lnTo>
                    <a:pt x="1815" y="5996"/>
                  </a:lnTo>
                  <a:lnTo>
                    <a:pt x="1828" y="6000"/>
                  </a:lnTo>
                  <a:lnTo>
                    <a:pt x="1843" y="6002"/>
                  </a:lnTo>
                  <a:lnTo>
                    <a:pt x="1857" y="6004"/>
                  </a:lnTo>
                  <a:lnTo>
                    <a:pt x="1872" y="6004"/>
                  </a:lnTo>
                  <a:lnTo>
                    <a:pt x="1902" y="6004"/>
                  </a:lnTo>
                  <a:lnTo>
                    <a:pt x="1933" y="6001"/>
                  </a:lnTo>
                  <a:lnTo>
                    <a:pt x="1963" y="5996"/>
                  </a:lnTo>
                  <a:lnTo>
                    <a:pt x="1993" y="5990"/>
                  </a:lnTo>
                  <a:lnTo>
                    <a:pt x="2024" y="5982"/>
                  </a:lnTo>
                  <a:lnTo>
                    <a:pt x="2053" y="5973"/>
                  </a:lnTo>
                  <a:lnTo>
                    <a:pt x="2083" y="5962"/>
                  </a:lnTo>
                  <a:lnTo>
                    <a:pt x="2112" y="5951"/>
                  </a:lnTo>
                  <a:lnTo>
                    <a:pt x="2170" y="5927"/>
                  </a:lnTo>
                  <a:lnTo>
                    <a:pt x="2223" y="5903"/>
                  </a:lnTo>
                  <a:lnTo>
                    <a:pt x="2248" y="5889"/>
                  </a:lnTo>
                  <a:lnTo>
                    <a:pt x="2275" y="5875"/>
                  </a:lnTo>
                  <a:lnTo>
                    <a:pt x="2301" y="5859"/>
                  </a:lnTo>
                  <a:lnTo>
                    <a:pt x="2325" y="5841"/>
                  </a:lnTo>
                  <a:lnTo>
                    <a:pt x="2351" y="5823"/>
                  </a:lnTo>
                  <a:lnTo>
                    <a:pt x="2375" y="5804"/>
                  </a:lnTo>
                  <a:lnTo>
                    <a:pt x="2398" y="5784"/>
                  </a:lnTo>
                  <a:lnTo>
                    <a:pt x="2421" y="5763"/>
                  </a:lnTo>
                  <a:lnTo>
                    <a:pt x="2444" y="5741"/>
                  </a:lnTo>
                  <a:lnTo>
                    <a:pt x="2466" y="5719"/>
                  </a:lnTo>
                  <a:lnTo>
                    <a:pt x="2487" y="5697"/>
                  </a:lnTo>
                  <a:lnTo>
                    <a:pt x="2507" y="5674"/>
                  </a:lnTo>
                  <a:lnTo>
                    <a:pt x="2528" y="5650"/>
                  </a:lnTo>
                  <a:lnTo>
                    <a:pt x="2547" y="5627"/>
                  </a:lnTo>
                  <a:lnTo>
                    <a:pt x="2565" y="5603"/>
                  </a:lnTo>
                  <a:lnTo>
                    <a:pt x="2584" y="5580"/>
                  </a:lnTo>
                  <a:lnTo>
                    <a:pt x="2590" y="5567"/>
                  </a:lnTo>
                  <a:lnTo>
                    <a:pt x="2593" y="5554"/>
                  </a:lnTo>
                  <a:lnTo>
                    <a:pt x="2596" y="5539"/>
                  </a:lnTo>
                  <a:lnTo>
                    <a:pt x="2597" y="5525"/>
                  </a:lnTo>
                  <a:lnTo>
                    <a:pt x="2597" y="5493"/>
                  </a:lnTo>
                  <a:lnTo>
                    <a:pt x="2595" y="5461"/>
                  </a:lnTo>
                  <a:lnTo>
                    <a:pt x="2593" y="5445"/>
                  </a:lnTo>
                  <a:lnTo>
                    <a:pt x="2593" y="5429"/>
                  </a:lnTo>
                  <a:lnTo>
                    <a:pt x="2593" y="5414"/>
                  </a:lnTo>
                  <a:lnTo>
                    <a:pt x="2595" y="5401"/>
                  </a:lnTo>
                  <a:lnTo>
                    <a:pt x="2597" y="5389"/>
                  </a:lnTo>
                  <a:lnTo>
                    <a:pt x="2602" y="5378"/>
                  </a:lnTo>
                  <a:lnTo>
                    <a:pt x="2606" y="5373"/>
                  </a:lnTo>
                  <a:lnTo>
                    <a:pt x="2608" y="5368"/>
                  </a:lnTo>
                  <a:lnTo>
                    <a:pt x="2613" y="5365"/>
                  </a:lnTo>
                  <a:lnTo>
                    <a:pt x="2618" y="5361"/>
                  </a:lnTo>
                  <a:lnTo>
                    <a:pt x="2629" y="5355"/>
                  </a:lnTo>
                  <a:lnTo>
                    <a:pt x="2640" y="5349"/>
                  </a:lnTo>
                  <a:lnTo>
                    <a:pt x="2652" y="5345"/>
                  </a:lnTo>
                  <a:lnTo>
                    <a:pt x="2664" y="5340"/>
                  </a:lnTo>
                  <a:lnTo>
                    <a:pt x="2676" y="5338"/>
                  </a:lnTo>
                  <a:lnTo>
                    <a:pt x="2689" y="5335"/>
                  </a:lnTo>
                  <a:lnTo>
                    <a:pt x="2703" y="5333"/>
                  </a:lnTo>
                  <a:lnTo>
                    <a:pt x="2715" y="5332"/>
                  </a:lnTo>
                  <a:lnTo>
                    <a:pt x="2742" y="5331"/>
                  </a:lnTo>
                  <a:lnTo>
                    <a:pt x="2770" y="5331"/>
                  </a:lnTo>
                  <a:lnTo>
                    <a:pt x="2797" y="5331"/>
                  </a:lnTo>
                  <a:lnTo>
                    <a:pt x="2824" y="5332"/>
                  </a:lnTo>
                  <a:lnTo>
                    <a:pt x="2852" y="5333"/>
                  </a:lnTo>
                  <a:lnTo>
                    <a:pt x="2879" y="5333"/>
                  </a:lnTo>
                  <a:lnTo>
                    <a:pt x="2904" y="5332"/>
                  </a:lnTo>
                  <a:lnTo>
                    <a:pt x="2930" y="5328"/>
                  </a:lnTo>
                  <a:lnTo>
                    <a:pt x="2942" y="5326"/>
                  </a:lnTo>
                  <a:lnTo>
                    <a:pt x="2954" y="5323"/>
                  </a:lnTo>
                  <a:lnTo>
                    <a:pt x="2965" y="5320"/>
                  </a:lnTo>
                  <a:lnTo>
                    <a:pt x="2976" y="5315"/>
                  </a:lnTo>
                  <a:lnTo>
                    <a:pt x="2987" y="5309"/>
                  </a:lnTo>
                  <a:lnTo>
                    <a:pt x="2998" y="5303"/>
                  </a:lnTo>
                  <a:lnTo>
                    <a:pt x="3008" y="5295"/>
                  </a:lnTo>
                  <a:lnTo>
                    <a:pt x="3017" y="5287"/>
                  </a:lnTo>
                  <a:lnTo>
                    <a:pt x="3026" y="5277"/>
                  </a:lnTo>
                  <a:lnTo>
                    <a:pt x="3034" y="5267"/>
                  </a:lnTo>
                  <a:lnTo>
                    <a:pt x="3043" y="5256"/>
                  </a:lnTo>
                  <a:lnTo>
                    <a:pt x="3049" y="5244"/>
                  </a:lnTo>
                  <a:lnTo>
                    <a:pt x="3056" y="5233"/>
                  </a:lnTo>
                  <a:lnTo>
                    <a:pt x="3062" y="5221"/>
                  </a:lnTo>
                  <a:lnTo>
                    <a:pt x="3067" y="5208"/>
                  </a:lnTo>
                  <a:lnTo>
                    <a:pt x="3072" y="5194"/>
                  </a:lnTo>
                  <a:lnTo>
                    <a:pt x="3080" y="5168"/>
                  </a:lnTo>
                  <a:lnTo>
                    <a:pt x="3087" y="5140"/>
                  </a:lnTo>
                  <a:lnTo>
                    <a:pt x="3093" y="5111"/>
                  </a:lnTo>
                  <a:lnTo>
                    <a:pt x="3097" y="5081"/>
                  </a:lnTo>
                  <a:lnTo>
                    <a:pt x="3106" y="5021"/>
                  </a:lnTo>
                  <a:lnTo>
                    <a:pt x="3116" y="4961"/>
                  </a:lnTo>
                  <a:lnTo>
                    <a:pt x="3122" y="4932"/>
                  </a:lnTo>
                  <a:lnTo>
                    <a:pt x="3129" y="4904"/>
                  </a:lnTo>
                  <a:lnTo>
                    <a:pt x="3138" y="4877"/>
                  </a:lnTo>
                  <a:lnTo>
                    <a:pt x="3148" y="4852"/>
                  </a:lnTo>
                  <a:lnTo>
                    <a:pt x="3161" y="4826"/>
                  </a:lnTo>
                  <a:lnTo>
                    <a:pt x="3174" y="4802"/>
                  </a:lnTo>
                  <a:lnTo>
                    <a:pt x="3189" y="4778"/>
                  </a:lnTo>
                  <a:lnTo>
                    <a:pt x="3203" y="4755"/>
                  </a:lnTo>
                  <a:lnTo>
                    <a:pt x="3235" y="4708"/>
                  </a:lnTo>
                  <a:lnTo>
                    <a:pt x="3269" y="4662"/>
                  </a:lnTo>
                  <a:lnTo>
                    <a:pt x="3304" y="4619"/>
                  </a:lnTo>
                  <a:lnTo>
                    <a:pt x="3340" y="4575"/>
                  </a:lnTo>
                  <a:lnTo>
                    <a:pt x="3377" y="4532"/>
                  </a:lnTo>
                  <a:lnTo>
                    <a:pt x="3412" y="4490"/>
                  </a:lnTo>
                  <a:lnTo>
                    <a:pt x="3431" y="4467"/>
                  </a:lnTo>
                  <a:lnTo>
                    <a:pt x="3452" y="4444"/>
                  </a:lnTo>
                  <a:lnTo>
                    <a:pt x="3474" y="4422"/>
                  </a:lnTo>
                  <a:lnTo>
                    <a:pt x="3497" y="4400"/>
                  </a:lnTo>
                  <a:lnTo>
                    <a:pt x="3543" y="4357"/>
                  </a:lnTo>
                  <a:lnTo>
                    <a:pt x="3591" y="4315"/>
                  </a:lnTo>
                  <a:lnTo>
                    <a:pt x="3614" y="4294"/>
                  </a:lnTo>
                  <a:lnTo>
                    <a:pt x="3636" y="4272"/>
                  </a:lnTo>
                  <a:lnTo>
                    <a:pt x="3656" y="4250"/>
                  </a:lnTo>
                  <a:lnTo>
                    <a:pt x="3677" y="4227"/>
                  </a:lnTo>
                  <a:lnTo>
                    <a:pt x="3696" y="4204"/>
                  </a:lnTo>
                  <a:lnTo>
                    <a:pt x="3713" y="4180"/>
                  </a:lnTo>
                  <a:lnTo>
                    <a:pt x="3729" y="4156"/>
                  </a:lnTo>
                  <a:lnTo>
                    <a:pt x="3744" y="4129"/>
                  </a:lnTo>
                  <a:lnTo>
                    <a:pt x="3750" y="4116"/>
                  </a:lnTo>
                  <a:lnTo>
                    <a:pt x="3755" y="4102"/>
                  </a:lnTo>
                  <a:lnTo>
                    <a:pt x="3759" y="4089"/>
                  </a:lnTo>
                  <a:lnTo>
                    <a:pt x="3763" y="4074"/>
                  </a:lnTo>
                  <a:lnTo>
                    <a:pt x="3769" y="4046"/>
                  </a:lnTo>
                  <a:lnTo>
                    <a:pt x="3773" y="4016"/>
                  </a:lnTo>
                  <a:lnTo>
                    <a:pt x="3774" y="3986"/>
                  </a:lnTo>
                  <a:lnTo>
                    <a:pt x="3775" y="3955"/>
                  </a:lnTo>
                  <a:lnTo>
                    <a:pt x="3775" y="3924"/>
                  </a:lnTo>
                  <a:lnTo>
                    <a:pt x="3775" y="3893"/>
                  </a:lnTo>
                  <a:lnTo>
                    <a:pt x="3775" y="3862"/>
                  </a:lnTo>
                  <a:lnTo>
                    <a:pt x="3775" y="3831"/>
                  </a:lnTo>
                  <a:lnTo>
                    <a:pt x="3776" y="3801"/>
                  </a:lnTo>
                  <a:lnTo>
                    <a:pt x="3780" y="3770"/>
                  </a:lnTo>
                  <a:lnTo>
                    <a:pt x="3784" y="3741"/>
                  </a:lnTo>
                  <a:lnTo>
                    <a:pt x="3790" y="3713"/>
                  </a:lnTo>
                  <a:lnTo>
                    <a:pt x="3795" y="3700"/>
                  </a:lnTo>
                  <a:lnTo>
                    <a:pt x="3799" y="3687"/>
                  </a:lnTo>
                  <a:lnTo>
                    <a:pt x="3806" y="3673"/>
                  </a:lnTo>
                  <a:lnTo>
                    <a:pt x="3812" y="3661"/>
                  </a:lnTo>
                  <a:lnTo>
                    <a:pt x="3819" y="3649"/>
                  </a:lnTo>
                  <a:lnTo>
                    <a:pt x="3827" y="3636"/>
                  </a:lnTo>
                  <a:lnTo>
                    <a:pt x="3836" y="3625"/>
                  </a:lnTo>
                  <a:lnTo>
                    <a:pt x="3844" y="3612"/>
                  </a:lnTo>
                  <a:lnTo>
                    <a:pt x="3864" y="3591"/>
                  </a:lnTo>
                  <a:lnTo>
                    <a:pt x="3885" y="3570"/>
                  </a:lnTo>
                  <a:lnTo>
                    <a:pt x="3906" y="3551"/>
                  </a:lnTo>
                  <a:lnTo>
                    <a:pt x="3929" y="3532"/>
                  </a:lnTo>
                  <a:lnTo>
                    <a:pt x="3953" y="3514"/>
                  </a:lnTo>
                  <a:lnTo>
                    <a:pt x="3977" y="3497"/>
                  </a:lnTo>
                  <a:lnTo>
                    <a:pt x="4027" y="3464"/>
                  </a:lnTo>
                  <a:lnTo>
                    <a:pt x="4078" y="3434"/>
                  </a:lnTo>
                  <a:lnTo>
                    <a:pt x="4102" y="3418"/>
                  </a:lnTo>
                  <a:lnTo>
                    <a:pt x="4126" y="3402"/>
                  </a:lnTo>
                  <a:lnTo>
                    <a:pt x="4149" y="3385"/>
                  </a:lnTo>
                  <a:lnTo>
                    <a:pt x="4172" y="3369"/>
                  </a:lnTo>
                  <a:lnTo>
                    <a:pt x="4181" y="3362"/>
                  </a:lnTo>
                  <a:lnTo>
                    <a:pt x="4192" y="3355"/>
                  </a:lnTo>
                  <a:lnTo>
                    <a:pt x="4204" y="3349"/>
                  </a:lnTo>
                  <a:lnTo>
                    <a:pt x="4216" y="3343"/>
                  </a:lnTo>
                  <a:lnTo>
                    <a:pt x="4244" y="3331"/>
                  </a:lnTo>
                  <a:lnTo>
                    <a:pt x="4270" y="3318"/>
                  </a:lnTo>
                  <a:lnTo>
                    <a:pt x="4282" y="3311"/>
                  </a:lnTo>
                  <a:lnTo>
                    <a:pt x="4291" y="3305"/>
                  </a:lnTo>
                  <a:lnTo>
                    <a:pt x="4301" y="3299"/>
                  </a:lnTo>
                  <a:lnTo>
                    <a:pt x="4307" y="3292"/>
                  </a:lnTo>
                  <a:lnTo>
                    <a:pt x="4311" y="3288"/>
                  </a:lnTo>
                  <a:lnTo>
                    <a:pt x="4312" y="3286"/>
                  </a:lnTo>
                  <a:lnTo>
                    <a:pt x="4313" y="3282"/>
                  </a:lnTo>
                  <a:lnTo>
                    <a:pt x="4314" y="3278"/>
                  </a:lnTo>
                  <a:lnTo>
                    <a:pt x="4314" y="3275"/>
                  </a:lnTo>
                  <a:lnTo>
                    <a:pt x="4313" y="3271"/>
                  </a:lnTo>
                  <a:lnTo>
                    <a:pt x="4311" y="3266"/>
                  </a:lnTo>
                  <a:lnTo>
                    <a:pt x="4308" y="3263"/>
                  </a:lnTo>
                  <a:lnTo>
                    <a:pt x="4296" y="3248"/>
                  </a:lnTo>
                  <a:lnTo>
                    <a:pt x="4284" y="3233"/>
                  </a:lnTo>
                  <a:lnTo>
                    <a:pt x="4271" y="3219"/>
                  </a:lnTo>
                  <a:lnTo>
                    <a:pt x="4257" y="3205"/>
                  </a:lnTo>
                  <a:lnTo>
                    <a:pt x="4229" y="3179"/>
                  </a:lnTo>
                  <a:lnTo>
                    <a:pt x="4199" y="3154"/>
                  </a:lnTo>
                  <a:lnTo>
                    <a:pt x="4169" y="3130"/>
                  </a:lnTo>
                  <a:lnTo>
                    <a:pt x="4137" y="3108"/>
                  </a:lnTo>
                  <a:lnTo>
                    <a:pt x="4104" y="3086"/>
                  </a:lnTo>
                  <a:lnTo>
                    <a:pt x="4070" y="3066"/>
                  </a:lnTo>
                  <a:lnTo>
                    <a:pt x="4004" y="3024"/>
                  </a:lnTo>
                  <a:lnTo>
                    <a:pt x="3937" y="2984"/>
                  </a:lnTo>
                  <a:lnTo>
                    <a:pt x="3904" y="2964"/>
                  </a:lnTo>
                  <a:lnTo>
                    <a:pt x="3872" y="2942"/>
                  </a:lnTo>
                  <a:lnTo>
                    <a:pt x="3841" y="2920"/>
                  </a:lnTo>
                  <a:lnTo>
                    <a:pt x="3812" y="2896"/>
                  </a:lnTo>
                  <a:lnTo>
                    <a:pt x="3768" y="2860"/>
                  </a:lnTo>
                  <a:lnTo>
                    <a:pt x="3722" y="2825"/>
                  </a:lnTo>
                  <a:lnTo>
                    <a:pt x="3676" y="2790"/>
                  </a:lnTo>
                  <a:lnTo>
                    <a:pt x="3629" y="2752"/>
                  </a:lnTo>
                  <a:lnTo>
                    <a:pt x="3606" y="2733"/>
                  </a:lnTo>
                  <a:lnTo>
                    <a:pt x="3586" y="2712"/>
                  </a:lnTo>
                  <a:lnTo>
                    <a:pt x="3565" y="2692"/>
                  </a:lnTo>
                  <a:lnTo>
                    <a:pt x="3544" y="2670"/>
                  </a:lnTo>
                  <a:lnTo>
                    <a:pt x="3526" y="2647"/>
                  </a:lnTo>
                  <a:lnTo>
                    <a:pt x="3509" y="2623"/>
                  </a:lnTo>
                  <a:lnTo>
                    <a:pt x="3493" y="2598"/>
                  </a:lnTo>
                  <a:lnTo>
                    <a:pt x="3480" y="2572"/>
                  </a:lnTo>
                  <a:lnTo>
                    <a:pt x="3470" y="2549"/>
                  </a:lnTo>
                  <a:lnTo>
                    <a:pt x="3463" y="2526"/>
                  </a:lnTo>
                  <a:lnTo>
                    <a:pt x="3457" y="2503"/>
                  </a:lnTo>
                  <a:lnTo>
                    <a:pt x="3452" y="2479"/>
                  </a:lnTo>
                  <a:lnTo>
                    <a:pt x="3450" y="2455"/>
                  </a:lnTo>
                  <a:lnTo>
                    <a:pt x="3447" y="2429"/>
                  </a:lnTo>
                  <a:lnTo>
                    <a:pt x="3445" y="2405"/>
                  </a:lnTo>
                  <a:lnTo>
                    <a:pt x="3445" y="2379"/>
                  </a:lnTo>
                  <a:lnTo>
                    <a:pt x="3445" y="2327"/>
                  </a:lnTo>
                  <a:lnTo>
                    <a:pt x="3446" y="2276"/>
                  </a:lnTo>
                  <a:lnTo>
                    <a:pt x="3446" y="2224"/>
                  </a:lnTo>
                  <a:lnTo>
                    <a:pt x="3446" y="2174"/>
                  </a:lnTo>
                  <a:lnTo>
                    <a:pt x="3442" y="2117"/>
                  </a:lnTo>
                  <a:lnTo>
                    <a:pt x="3438" y="2059"/>
                  </a:lnTo>
                  <a:lnTo>
                    <a:pt x="3431" y="1998"/>
                  </a:lnTo>
                  <a:lnTo>
                    <a:pt x="3425" y="1938"/>
                  </a:lnTo>
                  <a:lnTo>
                    <a:pt x="3424" y="1908"/>
                  </a:lnTo>
                  <a:lnTo>
                    <a:pt x="3423" y="1877"/>
                  </a:lnTo>
                  <a:lnTo>
                    <a:pt x="3423" y="1848"/>
                  </a:lnTo>
                  <a:lnTo>
                    <a:pt x="3424" y="1819"/>
                  </a:lnTo>
                  <a:lnTo>
                    <a:pt x="3428" y="1790"/>
                  </a:lnTo>
                  <a:lnTo>
                    <a:pt x="3431" y="1761"/>
                  </a:lnTo>
                  <a:lnTo>
                    <a:pt x="3438" y="1733"/>
                  </a:lnTo>
                  <a:lnTo>
                    <a:pt x="3446" y="1706"/>
                  </a:lnTo>
                  <a:lnTo>
                    <a:pt x="3450" y="1695"/>
                  </a:lnTo>
                  <a:lnTo>
                    <a:pt x="3455" y="1686"/>
                  </a:lnTo>
                  <a:lnTo>
                    <a:pt x="3461" y="1676"/>
                  </a:lnTo>
                  <a:lnTo>
                    <a:pt x="3467" y="1666"/>
                  </a:lnTo>
                  <a:lnTo>
                    <a:pt x="3474" y="1658"/>
                  </a:lnTo>
                  <a:lnTo>
                    <a:pt x="3481" y="1649"/>
                  </a:lnTo>
                  <a:lnTo>
                    <a:pt x="3489" y="1642"/>
                  </a:lnTo>
                  <a:lnTo>
                    <a:pt x="3497" y="1633"/>
                  </a:lnTo>
                  <a:lnTo>
                    <a:pt x="3515" y="1619"/>
                  </a:lnTo>
                  <a:lnTo>
                    <a:pt x="3535" y="1605"/>
                  </a:lnTo>
                  <a:lnTo>
                    <a:pt x="3555" y="1592"/>
                  </a:lnTo>
                  <a:lnTo>
                    <a:pt x="3576" y="1579"/>
                  </a:lnTo>
                  <a:lnTo>
                    <a:pt x="3597" y="1565"/>
                  </a:lnTo>
                  <a:lnTo>
                    <a:pt x="3617" y="1552"/>
                  </a:lnTo>
                  <a:lnTo>
                    <a:pt x="3637" y="1538"/>
                  </a:lnTo>
                  <a:lnTo>
                    <a:pt x="3655" y="1524"/>
                  </a:lnTo>
                  <a:lnTo>
                    <a:pt x="3672" y="1508"/>
                  </a:lnTo>
                  <a:lnTo>
                    <a:pt x="3687" y="1491"/>
                  </a:lnTo>
                  <a:lnTo>
                    <a:pt x="3694" y="1481"/>
                  </a:lnTo>
                  <a:lnTo>
                    <a:pt x="3700" y="1472"/>
                  </a:lnTo>
                  <a:lnTo>
                    <a:pt x="3705" y="1462"/>
                  </a:lnTo>
                  <a:lnTo>
                    <a:pt x="3710" y="1451"/>
                  </a:lnTo>
                  <a:lnTo>
                    <a:pt x="3713" y="1436"/>
                  </a:lnTo>
                  <a:lnTo>
                    <a:pt x="3716" y="1421"/>
                  </a:lnTo>
                  <a:lnTo>
                    <a:pt x="3716" y="1405"/>
                  </a:lnTo>
                  <a:lnTo>
                    <a:pt x="3714" y="1389"/>
                  </a:lnTo>
                  <a:lnTo>
                    <a:pt x="3712" y="1373"/>
                  </a:lnTo>
                  <a:lnTo>
                    <a:pt x="3708" y="1356"/>
                  </a:lnTo>
                  <a:lnTo>
                    <a:pt x="3704" y="1340"/>
                  </a:lnTo>
                  <a:lnTo>
                    <a:pt x="3697" y="1323"/>
                  </a:lnTo>
                  <a:lnTo>
                    <a:pt x="3684" y="1291"/>
                  </a:lnTo>
                  <a:lnTo>
                    <a:pt x="3670" y="1258"/>
                  </a:lnTo>
                  <a:lnTo>
                    <a:pt x="3656" y="1226"/>
                  </a:lnTo>
                  <a:lnTo>
                    <a:pt x="3645" y="1196"/>
                  </a:lnTo>
                  <a:lnTo>
                    <a:pt x="3640" y="1178"/>
                  </a:lnTo>
                  <a:lnTo>
                    <a:pt x="3633" y="1158"/>
                  </a:lnTo>
                  <a:lnTo>
                    <a:pt x="3627" y="1140"/>
                  </a:lnTo>
                  <a:lnTo>
                    <a:pt x="3619" y="1121"/>
                  </a:lnTo>
                  <a:lnTo>
                    <a:pt x="3610" y="1102"/>
                  </a:lnTo>
                  <a:lnTo>
                    <a:pt x="3600" y="1084"/>
                  </a:lnTo>
                  <a:lnTo>
                    <a:pt x="3589" y="1067"/>
                  </a:lnTo>
                  <a:lnTo>
                    <a:pt x="3577" y="1052"/>
                  </a:lnTo>
                  <a:lnTo>
                    <a:pt x="3571" y="1046"/>
                  </a:lnTo>
                  <a:lnTo>
                    <a:pt x="3564" y="1042"/>
                  </a:lnTo>
                  <a:lnTo>
                    <a:pt x="3555" y="1037"/>
                  </a:lnTo>
                  <a:lnTo>
                    <a:pt x="3547" y="1033"/>
                  </a:lnTo>
                  <a:lnTo>
                    <a:pt x="3530" y="1025"/>
                  </a:lnTo>
                  <a:lnTo>
                    <a:pt x="3512" y="1017"/>
                  </a:lnTo>
                  <a:lnTo>
                    <a:pt x="3493" y="1010"/>
                  </a:lnTo>
                  <a:lnTo>
                    <a:pt x="3476" y="1001"/>
                  </a:lnTo>
                  <a:lnTo>
                    <a:pt x="3468" y="997"/>
                  </a:lnTo>
                  <a:lnTo>
                    <a:pt x="3459" y="991"/>
                  </a:lnTo>
                  <a:lnTo>
                    <a:pt x="3452" y="984"/>
                  </a:lnTo>
                  <a:lnTo>
                    <a:pt x="3446" y="978"/>
                  </a:lnTo>
                  <a:lnTo>
                    <a:pt x="3441" y="971"/>
                  </a:lnTo>
                  <a:lnTo>
                    <a:pt x="3436" y="963"/>
                  </a:lnTo>
                  <a:lnTo>
                    <a:pt x="3431" y="954"/>
                  </a:lnTo>
                  <a:lnTo>
                    <a:pt x="3428" y="944"/>
                  </a:lnTo>
                  <a:lnTo>
                    <a:pt x="3422" y="924"/>
                  </a:lnTo>
                  <a:lnTo>
                    <a:pt x="3416" y="903"/>
                  </a:lnTo>
                  <a:lnTo>
                    <a:pt x="3408" y="882"/>
                  </a:lnTo>
                  <a:lnTo>
                    <a:pt x="3401" y="863"/>
                  </a:lnTo>
                  <a:lnTo>
                    <a:pt x="3396" y="854"/>
                  </a:lnTo>
                  <a:lnTo>
                    <a:pt x="3390" y="847"/>
                  </a:lnTo>
                  <a:lnTo>
                    <a:pt x="3384" y="840"/>
                  </a:lnTo>
                  <a:lnTo>
                    <a:pt x="3378" y="835"/>
                  </a:lnTo>
                  <a:lnTo>
                    <a:pt x="3370" y="830"/>
                  </a:lnTo>
                  <a:lnTo>
                    <a:pt x="3361" y="827"/>
                  </a:lnTo>
                  <a:lnTo>
                    <a:pt x="3353" y="823"/>
                  </a:lnTo>
                  <a:lnTo>
                    <a:pt x="3343" y="819"/>
                  </a:lnTo>
                  <a:lnTo>
                    <a:pt x="3323" y="814"/>
                  </a:lnTo>
                  <a:lnTo>
                    <a:pt x="3302" y="811"/>
                  </a:lnTo>
                  <a:lnTo>
                    <a:pt x="3258" y="806"/>
                  </a:lnTo>
                  <a:lnTo>
                    <a:pt x="3213" y="802"/>
                  </a:lnTo>
                  <a:lnTo>
                    <a:pt x="3191" y="799"/>
                  </a:lnTo>
                  <a:lnTo>
                    <a:pt x="3169" y="795"/>
                  </a:lnTo>
                  <a:lnTo>
                    <a:pt x="3150" y="790"/>
                  </a:lnTo>
                  <a:lnTo>
                    <a:pt x="3131" y="783"/>
                  </a:lnTo>
                  <a:lnTo>
                    <a:pt x="3123" y="778"/>
                  </a:lnTo>
                  <a:lnTo>
                    <a:pt x="3116" y="773"/>
                  </a:lnTo>
                  <a:lnTo>
                    <a:pt x="3107" y="768"/>
                  </a:lnTo>
                  <a:lnTo>
                    <a:pt x="3101" y="761"/>
                  </a:lnTo>
                  <a:lnTo>
                    <a:pt x="3095" y="755"/>
                  </a:lnTo>
                  <a:lnTo>
                    <a:pt x="3089" y="746"/>
                  </a:lnTo>
                  <a:lnTo>
                    <a:pt x="3084" y="738"/>
                  </a:lnTo>
                  <a:lnTo>
                    <a:pt x="3080" y="728"/>
                  </a:lnTo>
                  <a:lnTo>
                    <a:pt x="3077" y="718"/>
                  </a:lnTo>
                  <a:lnTo>
                    <a:pt x="3074" y="709"/>
                  </a:lnTo>
                  <a:lnTo>
                    <a:pt x="3073" y="698"/>
                  </a:lnTo>
                  <a:lnTo>
                    <a:pt x="3072" y="688"/>
                  </a:lnTo>
                  <a:lnTo>
                    <a:pt x="3072" y="677"/>
                  </a:lnTo>
                  <a:lnTo>
                    <a:pt x="3072" y="666"/>
                  </a:lnTo>
                  <a:lnTo>
                    <a:pt x="3073" y="655"/>
                  </a:lnTo>
                  <a:lnTo>
                    <a:pt x="3074" y="645"/>
                  </a:lnTo>
                  <a:lnTo>
                    <a:pt x="3079" y="624"/>
                  </a:lnTo>
                  <a:lnTo>
                    <a:pt x="3087" y="602"/>
                  </a:lnTo>
                  <a:lnTo>
                    <a:pt x="3095" y="580"/>
                  </a:lnTo>
                  <a:lnTo>
                    <a:pt x="3106" y="558"/>
                  </a:lnTo>
                  <a:lnTo>
                    <a:pt x="3117" y="536"/>
                  </a:lnTo>
                  <a:lnTo>
                    <a:pt x="3130" y="515"/>
                  </a:lnTo>
                  <a:lnTo>
                    <a:pt x="3144" y="495"/>
                  </a:lnTo>
                  <a:lnTo>
                    <a:pt x="3157" y="474"/>
                  </a:lnTo>
                  <a:lnTo>
                    <a:pt x="3185" y="435"/>
                  </a:lnTo>
                  <a:lnTo>
                    <a:pt x="3212" y="399"/>
                  </a:lnTo>
                  <a:lnTo>
                    <a:pt x="3223" y="385"/>
                  </a:lnTo>
                  <a:lnTo>
                    <a:pt x="3233" y="372"/>
                  </a:lnTo>
                  <a:lnTo>
                    <a:pt x="3246" y="359"/>
                  </a:lnTo>
                  <a:lnTo>
                    <a:pt x="3259" y="347"/>
                  </a:lnTo>
                  <a:lnTo>
                    <a:pt x="3272" y="336"/>
                  </a:lnTo>
                  <a:lnTo>
                    <a:pt x="3287" y="323"/>
                  </a:lnTo>
                  <a:lnTo>
                    <a:pt x="3302" y="314"/>
                  </a:lnTo>
                  <a:lnTo>
                    <a:pt x="3316" y="304"/>
                  </a:lnTo>
                  <a:lnTo>
                    <a:pt x="3332" y="294"/>
                  </a:lnTo>
                  <a:lnTo>
                    <a:pt x="3348" y="286"/>
                  </a:lnTo>
                  <a:lnTo>
                    <a:pt x="3363" y="279"/>
                  </a:lnTo>
                  <a:lnTo>
                    <a:pt x="3379" y="272"/>
                  </a:lnTo>
                  <a:lnTo>
                    <a:pt x="3396" y="266"/>
                  </a:lnTo>
                  <a:lnTo>
                    <a:pt x="3413" y="262"/>
                  </a:lnTo>
                  <a:lnTo>
                    <a:pt x="3429" y="258"/>
                  </a:lnTo>
                  <a:lnTo>
                    <a:pt x="3446" y="255"/>
                  </a:lnTo>
                  <a:lnTo>
                    <a:pt x="3453" y="255"/>
                  </a:lnTo>
                  <a:lnTo>
                    <a:pt x="3461" y="255"/>
                  </a:lnTo>
                  <a:lnTo>
                    <a:pt x="3468" y="255"/>
                  </a:lnTo>
                  <a:lnTo>
                    <a:pt x="3475" y="257"/>
                  </a:lnTo>
                  <a:lnTo>
                    <a:pt x="3490" y="262"/>
                  </a:lnTo>
                  <a:lnTo>
                    <a:pt x="3506" y="266"/>
                  </a:lnTo>
                  <a:lnTo>
                    <a:pt x="3535" y="282"/>
                  </a:lnTo>
                  <a:lnTo>
                    <a:pt x="3565" y="299"/>
                  </a:lnTo>
                  <a:lnTo>
                    <a:pt x="3580" y="308"/>
                  </a:lnTo>
                  <a:lnTo>
                    <a:pt x="3594" y="315"/>
                  </a:lnTo>
                  <a:lnTo>
                    <a:pt x="3609" y="322"/>
                  </a:lnTo>
                  <a:lnTo>
                    <a:pt x="3623" y="328"/>
                  </a:lnTo>
                  <a:lnTo>
                    <a:pt x="3638" y="332"/>
                  </a:lnTo>
                  <a:lnTo>
                    <a:pt x="3653" y="334"/>
                  </a:lnTo>
                  <a:lnTo>
                    <a:pt x="3659" y="334"/>
                  </a:lnTo>
                  <a:lnTo>
                    <a:pt x="3666" y="333"/>
                  </a:lnTo>
                  <a:lnTo>
                    <a:pt x="3673" y="332"/>
                  </a:lnTo>
                  <a:lnTo>
                    <a:pt x="3679" y="330"/>
                  </a:lnTo>
                  <a:lnTo>
                    <a:pt x="3684" y="328"/>
                  </a:lnTo>
                  <a:lnTo>
                    <a:pt x="3689" y="326"/>
                  </a:lnTo>
                  <a:lnTo>
                    <a:pt x="3693" y="322"/>
                  </a:lnTo>
                  <a:lnTo>
                    <a:pt x="3696" y="319"/>
                  </a:lnTo>
                  <a:lnTo>
                    <a:pt x="3701" y="310"/>
                  </a:lnTo>
                  <a:lnTo>
                    <a:pt x="3705" y="299"/>
                  </a:lnTo>
                  <a:lnTo>
                    <a:pt x="3707" y="287"/>
                  </a:lnTo>
                  <a:lnTo>
                    <a:pt x="3710" y="272"/>
                  </a:lnTo>
                  <a:lnTo>
                    <a:pt x="3711" y="259"/>
                  </a:lnTo>
                  <a:lnTo>
                    <a:pt x="3712" y="243"/>
                  </a:lnTo>
                  <a:lnTo>
                    <a:pt x="3712" y="229"/>
                  </a:lnTo>
                  <a:lnTo>
                    <a:pt x="3713" y="214"/>
                  </a:lnTo>
                  <a:lnTo>
                    <a:pt x="3716" y="200"/>
                  </a:lnTo>
                  <a:lnTo>
                    <a:pt x="3718" y="186"/>
                  </a:lnTo>
                  <a:lnTo>
                    <a:pt x="3722" y="175"/>
                  </a:lnTo>
                  <a:lnTo>
                    <a:pt x="3728" y="164"/>
                  </a:lnTo>
                  <a:lnTo>
                    <a:pt x="3730" y="159"/>
                  </a:lnTo>
                  <a:lnTo>
                    <a:pt x="3734" y="156"/>
                  </a:lnTo>
                  <a:lnTo>
                    <a:pt x="3739" y="152"/>
                  </a:lnTo>
                  <a:lnTo>
                    <a:pt x="3744" y="150"/>
                  </a:lnTo>
                  <a:lnTo>
                    <a:pt x="3753" y="145"/>
                  </a:lnTo>
                  <a:lnTo>
                    <a:pt x="3763" y="142"/>
                  </a:lnTo>
                  <a:lnTo>
                    <a:pt x="3773" y="139"/>
                  </a:lnTo>
                  <a:lnTo>
                    <a:pt x="3782" y="138"/>
                  </a:lnTo>
                  <a:lnTo>
                    <a:pt x="3803" y="134"/>
                  </a:lnTo>
                  <a:lnTo>
                    <a:pt x="3824" y="134"/>
                  </a:lnTo>
                  <a:lnTo>
                    <a:pt x="3844" y="135"/>
                  </a:lnTo>
                  <a:lnTo>
                    <a:pt x="3866" y="136"/>
                  </a:lnTo>
                  <a:lnTo>
                    <a:pt x="3887" y="140"/>
                  </a:lnTo>
                  <a:lnTo>
                    <a:pt x="3909" y="144"/>
                  </a:lnTo>
                  <a:lnTo>
                    <a:pt x="3951" y="151"/>
                  </a:lnTo>
                  <a:lnTo>
                    <a:pt x="3994" y="156"/>
                  </a:lnTo>
                  <a:lnTo>
                    <a:pt x="4014" y="157"/>
                  </a:lnTo>
                  <a:lnTo>
                    <a:pt x="4035" y="157"/>
                  </a:lnTo>
                  <a:lnTo>
                    <a:pt x="4055" y="155"/>
                  </a:lnTo>
                  <a:lnTo>
                    <a:pt x="4075" y="150"/>
                  </a:lnTo>
                  <a:lnTo>
                    <a:pt x="4080" y="147"/>
                  </a:lnTo>
                  <a:lnTo>
                    <a:pt x="4085" y="145"/>
                  </a:lnTo>
                  <a:lnTo>
                    <a:pt x="4090" y="142"/>
                  </a:lnTo>
                  <a:lnTo>
                    <a:pt x="4095" y="139"/>
                  </a:lnTo>
                  <a:lnTo>
                    <a:pt x="4103" y="129"/>
                  </a:lnTo>
                  <a:lnTo>
                    <a:pt x="4110" y="119"/>
                  </a:lnTo>
                  <a:lnTo>
                    <a:pt x="4125" y="94"/>
                  </a:lnTo>
                  <a:lnTo>
                    <a:pt x="4138" y="67"/>
                  </a:lnTo>
                  <a:lnTo>
                    <a:pt x="4146" y="54"/>
                  </a:lnTo>
                  <a:lnTo>
                    <a:pt x="4152" y="42"/>
                  </a:lnTo>
                  <a:lnTo>
                    <a:pt x="4159" y="29"/>
                  </a:lnTo>
                  <a:lnTo>
                    <a:pt x="4167" y="20"/>
                  </a:lnTo>
                  <a:lnTo>
                    <a:pt x="4176" y="11"/>
                  </a:lnTo>
                  <a:lnTo>
                    <a:pt x="4184" y="5"/>
                  </a:lnTo>
                  <a:lnTo>
                    <a:pt x="4189" y="3"/>
                  </a:lnTo>
                  <a:lnTo>
                    <a:pt x="4195" y="2"/>
                  </a:lnTo>
                  <a:lnTo>
                    <a:pt x="4200" y="0"/>
                  </a:lnTo>
                  <a:lnTo>
                    <a:pt x="4206" y="0"/>
                  </a:lnTo>
                  <a:lnTo>
                    <a:pt x="4212" y="2"/>
                  </a:lnTo>
                  <a:lnTo>
                    <a:pt x="4219" y="4"/>
                  </a:lnTo>
                  <a:lnTo>
                    <a:pt x="4223" y="6"/>
                  </a:lnTo>
                  <a:lnTo>
                    <a:pt x="4228" y="10"/>
                  </a:lnTo>
                  <a:lnTo>
                    <a:pt x="4238" y="20"/>
                  </a:lnTo>
                  <a:lnTo>
                    <a:pt x="4246" y="32"/>
                  </a:lnTo>
                  <a:lnTo>
                    <a:pt x="4254" y="45"/>
                  </a:lnTo>
                  <a:lnTo>
                    <a:pt x="4260" y="61"/>
                  </a:lnTo>
                  <a:lnTo>
                    <a:pt x="4266" y="77"/>
                  </a:lnTo>
                  <a:lnTo>
                    <a:pt x="4272" y="94"/>
                  </a:lnTo>
                  <a:lnTo>
                    <a:pt x="4278" y="111"/>
                  </a:lnTo>
                  <a:lnTo>
                    <a:pt x="4284" y="127"/>
                  </a:lnTo>
                  <a:lnTo>
                    <a:pt x="4290" y="142"/>
                  </a:lnTo>
                  <a:lnTo>
                    <a:pt x="4297" y="156"/>
                  </a:lnTo>
                  <a:lnTo>
                    <a:pt x="4302" y="162"/>
                  </a:lnTo>
                  <a:lnTo>
                    <a:pt x="4306" y="168"/>
                  </a:lnTo>
                  <a:lnTo>
                    <a:pt x="4311" y="173"/>
                  </a:lnTo>
                  <a:lnTo>
                    <a:pt x="4316" y="178"/>
                  </a:lnTo>
                  <a:lnTo>
                    <a:pt x="4321" y="181"/>
                  </a:lnTo>
                  <a:lnTo>
                    <a:pt x="4325" y="184"/>
                  </a:lnTo>
                  <a:lnTo>
                    <a:pt x="4331" y="186"/>
                  </a:lnTo>
                  <a:lnTo>
                    <a:pt x="4338" y="186"/>
                  </a:lnTo>
                  <a:lnTo>
                    <a:pt x="4345" y="186"/>
                  </a:lnTo>
                  <a:lnTo>
                    <a:pt x="4351" y="185"/>
                  </a:lnTo>
                  <a:lnTo>
                    <a:pt x="4358" y="184"/>
                  </a:lnTo>
                  <a:lnTo>
                    <a:pt x="4364" y="180"/>
                  </a:lnTo>
                  <a:lnTo>
                    <a:pt x="4378" y="172"/>
                  </a:lnTo>
                  <a:lnTo>
                    <a:pt x="4390" y="161"/>
                  </a:lnTo>
                  <a:lnTo>
                    <a:pt x="4402" y="149"/>
                  </a:lnTo>
                  <a:lnTo>
                    <a:pt x="4414" y="134"/>
                  </a:lnTo>
                  <a:lnTo>
                    <a:pt x="4426" y="118"/>
                  </a:lnTo>
                  <a:lnTo>
                    <a:pt x="4437" y="102"/>
                  </a:lnTo>
                  <a:lnTo>
                    <a:pt x="4449" y="87"/>
                  </a:lnTo>
                  <a:lnTo>
                    <a:pt x="4461" y="72"/>
                  </a:lnTo>
                  <a:lnTo>
                    <a:pt x="4474" y="60"/>
                  </a:lnTo>
                  <a:lnTo>
                    <a:pt x="4486" y="49"/>
                  </a:lnTo>
                  <a:lnTo>
                    <a:pt x="4492" y="44"/>
                  </a:lnTo>
                  <a:lnTo>
                    <a:pt x="4498" y="40"/>
                  </a:lnTo>
                  <a:lnTo>
                    <a:pt x="4505" y="38"/>
                  </a:lnTo>
                  <a:lnTo>
                    <a:pt x="4511" y="36"/>
                  </a:lnTo>
                  <a:lnTo>
                    <a:pt x="4517" y="34"/>
                  </a:lnTo>
                  <a:lnTo>
                    <a:pt x="4525" y="34"/>
                  </a:lnTo>
                  <a:lnTo>
                    <a:pt x="4531" y="36"/>
                  </a:lnTo>
                  <a:lnTo>
                    <a:pt x="4538" y="38"/>
                  </a:lnTo>
                  <a:lnTo>
                    <a:pt x="4548" y="43"/>
                  </a:lnTo>
                  <a:lnTo>
                    <a:pt x="4556" y="49"/>
                  </a:lnTo>
                  <a:lnTo>
                    <a:pt x="4566" y="55"/>
                  </a:lnTo>
                  <a:lnTo>
                    <a:pt x="4573" y="62"/>
                  </a:lnTo>
                  <a:lnTo>
                    <a:pt x="4582" y="70"/>
                  </a:lnTo>
                  <a:lnTo>
                    <a:pt x="4589" y="78"/>
                  </a:lnTo>
                  <a:lnTo>
                    <a:pt x="4596" y="88"/>
                  </a:lnTo>
                  <a:lnTo>
                    <a:pt x="4602" y="96"/>
                  </a:lnTo>
                  <a:lnTo>
                    <a:pt x="4614" y="117"/>
                  </a:lnTo>
                  <a:lnTo>
                    <a:pt x="4627" y="139"/>
                  </a:lnTo>
                  <a:lnTo>
                    <a:pt x="4636" y="163"/>
                  </a:lnTo>
                  <a:lnTo>
                    <a:pt x="4647" y="186"/>
                  </a:lnTo>
                  <a:lnTo>
                    <a:pt x="4665" y="236"/>
                  </a:lnTo>
                  <a:lnTo>
                    <a:pt x="4686" y="285"/>
                  </a:lnTo>
                  <a:lnTo>
                    <a:pt x="4697" y="308"/>
                  </a:lnTo>
                  <a:lnTo>
                    <a:pt x="4709" y="330"/>
                  </a:lnTo>
                  <a:lnTo>
                    <a:pt x="4723" y="349"/>
                  </a:lnTo>
                  <a:lnTo>
                    <a:pt x="4737" y="367"/>
                  </a:lnTo>
                  <a:lnTo>
                    <a:pt x="4753" y="383"/>
                  </a:lnTo>
                  <a:lnTo>
                    <a:pt x="4771" y="399"/>
                  </a:lnTo>
                  <a:lnTo>
                    <a:pt x="4788" y="412"/>
                  </a:lnTo>
                  <a:lnTo>
                    <a:pt x="4808" y="426"/>
                  </a:lnTo>
                  <a:lnTo>
                    <a:pt x="4846" y="450"/>
                  </a:lnTo>
                  <a:lnTo>
                    <a:pt x="4887" y="474"/>
                  </a:lnTo>
                  <a:lnTo>
                    <a:pt x="4927" y="497"/>
                  </a:lnTo>
                  <a:lnTo>
                    <a:pt x="4965" y="522"/>
                  </a:lnTo>
                  <a:lnTo>
                    <a:pt x="4984" y="535"/>
                  </a:lnTo>
                  <a:lnTo>
                    <a:pt x="5002" y="548"/>
                  </a:lnTo>
                  <a:lnTo>
                    <a:pt x="5019" y="564"/>
                  </a:lnTo>
                  <a:lnTo>
                    <a:pt x="5035" y="580"/>
                  </a:lnTo>
                  <a:lnTo>
                    <a:pt x="5049" y="597"/>
                  </a:lnTo>
                  <a:lnTo>
                    <a:pt x="5064" y="616"/>
                  </a:lnTo>
                  <a:lnTo>
                    <a:pt x="5077" y="636"/>
                  </a:lnTo>
                  <a:lnTo>
                    <a:pt x="5089" y="656"/>
                  </a:lnTo>
                  <a:lnTo>
                    <a:pt x="5114" y="699"/>
                  </a:lnTo>
                  <a:lnTo>
                    <a:pt x="5137" y="743"/>
                  </a:lnTo>
                  <a:lnTo>
                    <a:pt x="5159" y="786"/>
                  </a:lnTo>
                  <a:lnTo>
                    <a:pt x="5182" y="830"/>
                  </a:lnTo>
                  <a:lnTo>
                    <a:pt x="5194" y="851"/>
                  </a:lnTo>
                  <a:lnTo>
                    <a:pt x="5207" y="871"/>
                  </a:lnTo>
                  <a:lnTo>
                    <a:pt x="5221" y="891"/>
                  </a:lnTo>
                  <a:lnTo>
                    <a:pt x="5235" y="909"/>
                  </a:lnTo>
                  <a:lnTo>
                    <a:pt x="5265" y="950"/>
                  </a:lnTo>
                  <a:lnTo>
                    <a:pt x="5298" y="993"/>
                  </a:lnTo>
                  <a:lnTo>
                    <a:pt x="5331" y="1035"/>
                  </a:lnTo>
                  <a:lnTo>
                    <a:pt x="5366" y="1077"/>
                  </a:lnTo>
                  <a:lnTo>
                    <a:pt x="5384" y="1096"/>
                  </a:lnTo>
                  <a:lnTo>
                    <a:pt x="5404" y="1114"/>
                  </a:lnTo>
                  <a:lnTo>
                    <a:pt x="5423" y="1133"/>
                  </a:lnTo>
                  <a:lnTo>
                    <a:pt x="5444" y="1148"/>
                  </a:lnTo>
                  <a:lnTo>
                    <a:pt x="5465" y="1163"/>
                  </a:lnTo>
                  <a:lnTo>
                    <a:pt x="5486" y="1176"/>
                  </a:lnTo>
                  <a:lnTo>
                    <a:pt x="5508" y="1187"/>
                  </a:lnTo>
                  <a:lnTo>
                    <a:pt x="5531" y="1196"/>
                  </a:lnTo>
                  <a:lnTo>
                    <a:pt x="5555" y="1202"/>
                  </a:lnTo>
                  <a:lnTo>
                    <a:pt x="5576" y="1206"/>
                  </a:lnTo>
                  <a:lnTo>
                    <a:pt x="5599" y="1207"/>
                  </a:lnTo>
                  <a:lnTo>
                    <a:pt x="5621" y="1206"/>
                  </a:lnTo>
                  <a:lnTo>
                    <a:pt x="5644" y="1203"/>
                  </a:lnTo>
                  <a:lnTo>
                    <a:pt x="5667" y="1200"/>
                  </a:lnTo>
                  <a:lnTo>
                    <a:pt x="5692" y="1193"/>
                  </a:lnTo>
                  <a:lnTo>
                    <a:pt x="5715" y="1187"/>
                  </a:lnTo>
                  <a:lnTo>
                    <a:pt x="5761" y="1173"/>
                  </a:lnTo>
                  <a:lnTo>
                    <a:pt x="5807" y="1157"/>
                  </a:lnTo>
                  <a:lnTo>
                    <a:pt x="5853" y="1141"/>
                  </a:lnTo>
                  <a:lnTo>
                    <a:pt x="5897" y="1127"/>
                  </a:lnTo>
                  <a:lnTo>
                    <a:pt x="5938" y="1116"/>
                  </a:lnTo>
                  <a:lnTo>
                    <a:pt x="5980" y="1104"/>
                  </a:lnTo>
                  <a:lnTo>
                    <a:pt x="6021" y="1090"/>
                  </a:lnTo>
                  <a:lnTo>
                    <a:pt x="6063" y="1076"/>
                  </a:lnTo>
                  <a:lnTo>
                    <a:pt x="6105" y="1060"/>
                  </a:lnTo>
                  <a:lnTo>
                    <a:pt x="6147" y="1045"/>
                  </a:lnTo>
                  <a:lnTo>
                    <a:pt x="6189" y="1029"/>
                  </a:lnTo>
                  <a:lnTo>
                    <a:pt x="6229" y="1016"/>
                  </a:lnTo>
                  <a:lnTo>
                    <a:pt x="6242" y="1010"/>
                  </a:lnTo>
                  <a:lnTo>
                    <a:pt x="6257" y="1003"/>
                  </a:lnTo>
                  <a:lnTo>
                    <a:pt x="6270" y="994"/>
                  </a:lnTo>
                  <a:lnTo>
                    <a:pt x="6283" y="986"/>
                  </a:lnTo>
                  <a:lnTo>
                    <a:pt x="6311" y="966"/>
                  </a:lnTo>
                  <a:lnTo>
                    <a:pt x="6339" y="947"/>
                  </a:lnTo>
                  <a:lnTo>
                    <a:pt x="6354" y="937"/>
                  </a:lnTo>
                  <a:lnTo>
                    <a:pt x="6368" y="929"/>
                  </a:lnTo>
                  <a:lnTo>
                    <a:pt x="6383" y="921"/>
                  </a:lnTo>
                  <a:lnTo>
                    <a:pt x="6397" y="915"/>
                  </a:lnTo>
                  <a:lnTo>
                    <a:pt x="6412" y="910"/>
                  </a:lnTo>
                  <a:lnTo>
                    <a:pt x="6428" y="908"/>
                  </a:lnTo>
                  <a:lnTo>
                    <a:pt x="6442" y="908"/>
                  </a:lnTo>
                  <a:lnTo>
                    <a:pt x="6458" y="909"/>
                  </a:lnTo>
                  <a:lnTo>
                    <a:pt x="6476" y="914"/>
                  </a:lnTo>
                  <a:lnTo>
                    <a:pt x="6493" y="921"/>
                  </a:lnTo>
                  <a:lnTo>
                    <a:pt x="6510" y="931"/>
                  </a:lnTo>
                  <a:lnTo>
                    <a:pt x="6526" y="941"/>
                  </a:lnTo>
                  <a:lnTo>
                    <a:pt x="6542" y="953"/>
                  </a:lnTo>
                  <a:lnTo>
                    <a:pt x="6558" y="966"/>
                  </a:lnTo>
                  <a:lnTo>
                    <a:pt x="6574" y="981"/>
                  </a:lnTo>
                  <a:lnTo>
                    <a:pt x="6588" y="997"/>
                  </a:lnTo>
                  <a:lnTo>
                    <a:pt x="6616" y="1028"/>
                  </a:lnTo>
                  <a:lnTo>
                    <a:pt x="6643" y="1062"/>
                  </a:lnTo>
                  <a:lnTo>
                    <a:pt x="6667" y="1096"/>
                  </a:lnTo>
                  <a:lnTo>
                    <a:pt x="6691" y="1127"/>
                  </a:lnTo>
                  <a:lnTo>
                    <a:pt x="6713" y="1153"/>
                  </a:lnTo>
                  <a:lnTo>
                    <a:pt x="6735" y="1182"/>
                  </a:lnTo>
                  <a:lnTo>
                    <a:pt x="6757" y="1213"/>
                  </a:lnTo>
                  <a:lnTo>
                    <a:pt x="6778" y="1244"/>
                  </a:lnTo>
                  <a:lnTo>
                    <a:pt x="6787" y="1260"/>
                  </a:lnTo>
                  <a:lnTo>
                    <a:pt x="6796" y="1276"/>
                  </a:lnTo>
                  <a:lnTo>
                    <a:pt x="6803" y="1293"/>
                  </a:lnTo>
                  <a:lnTo>
                    <a:pt x="6810" y="1309"/>
                  </a:lnTo>
                  <a:lnTo>
                    <a:pt x="6815" y="1326"/>
                  </a:lnTo>
                  <a:lnTo>
                    <a:pt x="6820" y="1343"/>
                  </a:lnTo>
                  <a:lnTo>
                    <a:pt x="6823" y="1360"/>
                  </a:lnTo>
                  <a:lnTo>
                    <a:pt x="6824" y="1377"/>
                  </a:lnTo>
                  <a:lnTo>
                    <a:pt x="6824" y="1402"/>
                  </a:lnTo>
                  <a:lnTo>
                    <a:pt x="6823" y="1427"/>
                  </a:lnTo>
                  <a:lnTo>
                    <a:pt x="6821" y="1452"/>
                  </a:lnTo>
                  <a:lnTo>
                    <a:pt x="6818" y="1479"/>
                  </a:lnTo>
                  <a:lnTo>
                    <a:pt x="6814" y="1504"/>
                  </a:lnTo>
                  <a:lnTo>
                    <a:pt x="6809" y="1530"/>
                  </a:lnTo>
                  <a:lnTo>
                    <a:pt x="6803" y="1557"/>
                  </a:lnTo>
                  <a:lnTo>
                    <a:pt x="6797" y="1582"/>
                  </a:lnTo>
                  <a:lnTo>
                    <a:pt x="6790" y="1608"/>
                  </a:lnTo>
                  <a:lnTo>
                    <a:pt x="6781" y="1633"/>
                  </a:lnTo>
                  <a:lnTo>
                    <a:pt x="6773" y="1658"/>
                  </a:lnTo>
                  <a:lnTo>
                    <a:pt x="6764" y="1682"/>
                  </a:lnTo>
                  <a:lnTo>
                    <a:pt x="6746" y="1730"/>
                  </a:lnTo>
                  <a:lnTo>
                    <a:pt x="6725" y="1775"/>
                  </a:lnTo>
                  <a:lnTo>
                    <a:pt x="6717" y="1792"/>
                  </a:lnTo>
                  <a:lnTo>
                    <a:pt x="6707" y="1808"/>
                  </a:lnTo>
                  <a:lnTo>
                    <a:pt x="6696" y="1823"/>
                  </a:lnTo>
                  <a:lnTo>
                    <a:pt x="6685" y="1839"/>
                  </a:lnTo>
                  <a:lnTo>
                    <a:pt x="6660" y="1867"/>
                  </a:lnTo>
                  <a:lnTo>
                    <a:pt x="6633" y="1894"/>
                  </a:lnTo>
                  <a:lnTo>
                    <a:pt x="6605" y="1920"/>
                  </a:lnTo>
                  <a:lnTo>
                    <a:pt x="6578" y="1944"/>
                  </a:lnTo>
                  <a:lnTo>
                    <a:pt x="6550" y="1969"/>
                  </a:lnTo>
                  <a:lnTo>
                    <a:pt x="6526" y="1993"/>
                  </a:lnTo>
                  <a:lnTo>
                    <a:pt x="6498" y="2018"/>
                  </a:lnTo>
                  <a:lnTo>
                    <a:pt x="6469" y="2043"/>
                  </a:lnTo>
                  <a:lnTo>
                    <a:pt x="6439" y="2065"/>
                  </a:lnTo>
                  <a:lnTo>
                    <a:pt x="6410" y="2088"/>
                  </a:lnTo>
                  <a:lnTo>
                    <a:pt x="6379" y="2110"/>
                  </a:lnTo>
                  <a:lnTo>
                    <a:pt x="6349" y="2130"/>
                  </a:lnTo>
                  <a:lnTo>
                    <a:pt x="6320" y="2152"/>
                  </a:lnTo>
                  <a:lnTo>
                    <a:pt x="6292" y="2174"/>
                  </a:lnTo>
                  <a:lnTo>
                    <a:pt x="6277" y="2184"/>
                  </a:lnTo>
                  <a:lnTo>
                    <a:pt x="6260" y="2195"/>
                  </a:lnTo>
                  <a:lnTo>
                    <a:pt x="6242" y="2204"/>
                  </a:lnTo>
                  <a:lnTo>
                    <a:pt x="6224" y="2213"/>
                  </a:lnTo>
                  <a:lnTo>
                    <a:pt x="6185" y="2231"/>
                  </a:lnTo>
                  <a:lnTo>
                    <a:pt x="6148" y="2250"/>
                  </a:lnTo>
                  <a:lnTo>
                    <a:pt x="6131" y="2260"/>
                  </a:lnTo>
                  <a:lnTo>
                    <a:pt x="6114" y="2270"/>
                  </a:lnTo>
                  <a:lnTo>
                    <a:pt x="6101" y="2282"/>
                  </a:lnTo>
                  <a:lnTo>
                    <a:pt x="6088" y="2294"/>
                  </a:lnTo>
                  <a:lnTo>
                    <a:pt x="6083" y="2300"/>
                  </a:lnTo>
                  <a:lnTo>
                    <a:pt x="6078" y="2308"/>
                  </a:lnTo>
                  <a:lnTo>
                    <a:pt x="6073" y="2314"/>
                  </a:lnTo>
                  <a:lnTo>
                    <a:pt x="6069" y="2321"/>
                  </a:lnTo>
                  <a:lnTo>
                    <a:pt x="6067" y="2329"/>
                  </a:lnTo>
                  <a:lnTo>
                    <a:pt x="6065" y="2337"/>
                  </a:lnTo>
                  <a:lnTo>
                    <a:pt x="6063" y="2345"/>
                  </a:lnTo>
                  <a:lnTo>
                    <a:pt x="6063" y="2354"/>
                  </a:lnTo>
                  <a:lnTo>
                    <a:pt x="6063" y="2366"/>
                  </a:lnTo>
                  <a:lnTo>
                    <a:pt x="6065" y="2377"/>
                  </a:lnTo>
                  <a:lnTo>
                    <a:pt x="6067" y="2389"/>
                  </a:lnTo>
                  <a:lnTo>
                    <a:pt x="6071" y="2399"/>
                  </a:lnTo>
                  <a:lnTo>
                    <a:pt x="6074" y="2410"/>
                  </a:lnTo>
                  <a:lnTo>
                    <a:pt x="6079" y="2419"/>
                  </a:lnTo>
                  <a:lnTo>
                    <a:pt x="6084" y="2429"/>
                  </a:lnTo>
                  <a:lnTo>
                    <a:pt x="6090" y="2439"/>
                  </a:lnTo>
                  <a:lnTo>
                    <a:pt x="6105" y="2457"/>
                  </a:lnTo>
                  <a:lnTo>
                    <a:pt x="6120" y="2475"/>
                  </a:lnTo>
                  <a:lnTo>
                    <a:pt x="6137" y="2492"/>
                  </a:lnTo>
                  <a:lnTo>
                    <a:pt x="6156" y="2508"/>
                  </a:lnTo>
                  <a:lnTo>
                    <a:pt x="6193" y="2541"/>
                  </a:lnTo>
                  <a:lnTo>
                    <a:pt x="6232" y="2574"/>
                  </a:lnTo>
                  <a:lnTo>
                    <a:pt x="6249" y="2591"/>
                  </a:lnTo>
                  <a:lnTo>
                    <a:pt x="6265" y="2609"/>
                  </a:lnTo>
                  <a:lnTo>
                    <a:pt x="6280" y="2627"/>
                  </a:lnTo>
                  <a:lnTo>
                    <a:pt x="6292" y="2647"/>
                  </a:lnTo>
                  <a:lnTo>
                    <a:pt x="6299" y="2661"/>
                  </a:lnTo>
                  <a:lnTo>
                    <a:pt x="6305" y="2676"/>
                  </a:lnTo>
                  <a:lnTo>
                    <a:pt x="6311" y="2690"/>
                  </a:lnTo>
                  <a:lnTo>
                    <a:pt x="6317" y="2706"/>
                  </a:lnTo>
                  <a:lnTo>
                    <a:pt x="6327" y="2738"/>
                  </a:lnTo>
                  <a:lnTo>
                    <a:pt x="6335" y="2769"/>
                  </a:lnTo>
                  <a:lnTo>
                    <a:pt x="6343" y="2802"/>
                  </a:lnTo>
                  <a:lnTo>
                    <a:pt x="6349" y="2834"/>
                  </a:lnTo>
                  <a:lnTo>
                    <a:pt x="6355" y="2865"/>
                  </a:lnTo>
                  <a:lnTo>
                    <a:pt x="6360" y="2896"/>
                  </a:lnTo>
                  <a:lnTo>
                    <a:pt x="6362" y="2909"/>
                  </a:lnTo>
                  <a:lnTo>
                    <a:pt x="6366" y="2925"/>
                  </a:lnTo>
                  <a:lnTo>
                    <a:pt x="6369" y="2942"/>
                  </a:lnTo>
                  <a:lnTo>
                    <a:pt x="6372" y="2958"/>
                  </a:lnTo>
                  <a:lnTo>
                    <a:pt x="6372" y="2973"/>
                  </a:lnTo>
                  <a:lnTo>
                    <a:pt x="6372" y="2988"/>
                  </a:lnTo>
                  <a:lnTo>
                    <a:pt x="6369" y="2994"/>
                  </a:lnTo>
                  <a:lnTo>
                    <a:pt x="6367" y="3000"/>
                  </a:lnTo>
                  <a:lnTo>
                    <a:pt x="6365" y="3004"/>
                  </a:lnTo>
                  <a:lnTo>
                    <a:pt x="6360" y="3007"/>
                  </a:lnTo>
                  <a:lnTo>
                    <a:pt x="6338" y="3022"/>
                  </a:lnTo>
                  <a:lnTo>
                    <a:pt x="6314" y="3035"/>
                  </a:lnTo>
                  <a:lnTo>
                    <a:pt x="6289" y="3046"/>
                  </a:lnTo>
                  <a:lnTo>
                    <a:pt x="6264" y="3057"/>
                  </a:lnTo>
                  <a:lnTo>
                    <a:pt x="6212" y="3074"/>
                  </a:lnTo>
                  <a:lnTo>
                    <a:pt x="6158" y="3089"/>
                  </a:lnTo>
                  <a:lnTo>
                    <a:pt x="6131" y="3097"/>
                  </a:lnTo>
                  <a:lnTo>
                    <a:pt x="6106" y="3106"/>
                  </a:lnTo>
                  <a:lnTo>
                    <a:pt x="6080" y="3114"/>
                  </a:lnTo>
                  <a:lnTo>
                    <a:pt x="6056" y="3125"/>
                  </a:lnTo>
                  <a:lnTo>
                    <a:pt x="6033" y="3136"/>
                  </a:lnTo>
                  <a:lnTo>
                    <a:pt x="6010" y="3150"/>
                  </a:lnTo>
                  <a:lnTo>
                    <a:pt x="6000" y="3157"/>
                  </a:lnTo>
                  <a:lnTo>
                    <a:pt x="5989" y="3165"/>
                  </a:lnTo>
                  <a:lnTo>
                    <a:pt x="5980" y="3174"/>
                  </a:lnTo>
                  <a:lnTo>
                    <a:pt x="5970" y="3184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47" name="Freeform 52"/>
            <p:cNvSpPr>
              <a:spLocks/>
            </p:cNvSpPr>
            <p:nvPr/>
          </p:nvSpPr>
          <p:spPr bwMode="auto">
            <a:xfrm>
              <a:off x="1675" y="0"/>
              <a:ext cx="937" cy="1015"/>
            </a:xfrm>
            <a:custGeom>
              <a:avLst/>
              <a:gdLst>
                <a:gd name="T0" fmla="*/ 0 w 3729"/>
                <a:gd name="T1" fmla="*/ 0 h 4564"/>
                <a:gd name="T2" fmla="*/ 0 w 3729"/>
                <a:gd name="T3" fmla="*/ 0 h 4564"/>
                <a:gd name="T4" fmla="*/ 0 w 3729"/>
                <a:gd name="T5" fmla="*/ 0 h 4564"/>
                <a:gd name="T6" fmla="*/ 0 w 3729"/>
                <a:gd name="T7" fmla="*/ 0 h 4564"/>
                <a:gd name="T8" fmla="*/ 0 w 3729"/>
                <a:gd name="T9" fmla="*/ 0 h 4564"/>
                <a:gd name="T10" fmla="*/ 0 w 3729"/>
                <a:gd name="T11" fmla="*/ 0 h 4564"/>
                <a:gd name="T12" fmla="*/ 0 w 3729"/>
                <a:gd name="T13" fmla="*/ 0 h 4564"/>
                <a:gd name="T14" fmla="*/ 0 w 3729"/>
                <a:gd name="T15" fmla="*/ 0 h 4564"/>
                <a:gd name="T16" fmla="*/ 0 w 3729"/>
                <a:gd name="T17" fmla="*/ 0 h 4564"/>
                <a:gd name="T18" fmla="*/ 0 w 3729"/>
                <a:gd name="T19" fmla="*/ 0 h 4564"/>
                <a:gd name="T20" fmla="*/ 0 w 3729"/>
                <a:gd name="T21" fmla="*/ 0 h 4564"/>
                <a:gd name="T22" fmla="*/ 0 w 3729"/>
                <a:gd name="T23" fmla="*/ 0 h 4564"/>
                <a:gd name="T24" fmla="*/ 0 w 3729"/>
                <a:gd name="T25" fmla="*/ 0 h 4564"/>
                <a:gd name="T26" fmla="*/ 0 w 3729"/>
                <a:gd name="T27" fmla="*/ 0 h 4564"/>
                <a:gd name="T28" fmla="*/ 0 w 3729"/>
                <a:gd name="T29" fmla="*/ 0 h 4564"/>
                <a:gd name="T30" fmla="*/ 0 w 3729"/>
                <a:gd name="T31" fmla="*/ 0 h 4564"/>
                <a:gd name="T32" fmla="*/ 0 w 3729"/>
                <a:gd name="T33" fmla="*/ 0 h 4564"/>
                <a:gd name="T34" fmla="*/ 0 w 3729"/>
                <a:gd name="T35" fmla="*/ 0 h 4564"/>
                <a:gd name="T36" fmla="*/ 0 w 3729"/>
                <a:gd name="T37" fmla="*/ 0 h 4564"/>
                <a:gd name="T38" fmla="*/ 0 w 3729"/>
                <a:gd name="T39" fmla="*/ 0 h 4564"/>
                <a:gd name="T40" fmla="*/ 0 w 3729"/>
                <a:gd name="T41" fmla="*/ 0 h 4564"/>
                <a:gd name="T42" fmla="*/ 0 w 3729"/>
                <a:gd name="T43" fmla="*/ 0 h 4564"/>
                <a:gd name="T44" fmla="*/ 0 w 3729"/>
                <a:gd name="T45" fmla="*/ 0 h 4564"/>
                <a:gd name="T46" fmla="*/ 0 w 3729"/>
                <a:gd name="T47" fmla="*/ 0 h 4564"/>
                <a:gd name="T48" fmla="*/ 0 w 3729"/>
                <a:gd name="T49" fmla="*/ 0 h 4564"/>
                <a:gd name="T50" fmla="*/ 0 w 3729"/>
                <a:gd name="T51" fmla="*/ 0 h 4564"/>
                <a:gd name="T52" fmla="*/ 0 w 3729"/>
                <a:gd name="T53" fmla="*/ 0 h 4564"/>
                <a:gd name="T54" fmla="*/ 0 w 3729"/>
                <a:gd name="T55" fmla="*/ 0 h 4564"/>
                <a:gd name="T56" fmla="*/ 0 w 3729"/>
                <a:gd name="T57" fmla="*/ 0 h 4564"/>
                <a:gd name="T58" fmla="*/ 0 w 3729"/>
                <a:gd name="T59" fmla="*/ 0 h 4564"/>
                <a:gd name="T60" fmla="*/ 0 w 3729"/>
                <a:gd name="T61" fmla="*/ 0 h 4564"/>
                <a:gd name="T62" fmla="*/ 0 w 3729"/>
                <a:gd name="T63" fmla="*/ 0 h 4564"/>
                <a:gd name="T64" fmla="*/ 0 w 3729"/>
                <a:gd name="T65" fmla="*/ 0 h 4564"/>
                <a:gd name="T66" fmla="*/ 0 w 3729"/>
                <a:gd name="T67" fmla="*/ 0 h 4564"/>
                <a:gd name="T68" fmla="*/ 0 w 3729"/>
                <a:gd name="T69" fmla="*/ 0 h 4564"/>
                <a:gd name="T70" fmla="*/ 0 w 3729"/>
                <a:gd name="T71" fmla="*/ 0 h 4564"/>
                <a:gd name="T72" fmla="*/ 0 w 3729"/>
                <a:gd name="T73" fmla="*/ 0 h 4564"/>
                <a:gd name="T74" fmla="*/ 0 w 3729"/>
                <a:gd name="T75" fmla="*/ 0 h 4564"/>
                <a:gd name="T76" fmla="*/ 0 w 3729"/>
                <a:gd name="T77" fmla="*/ 0 h 4564"/>
                <a:gd name="T78" fmla="*/ 0 w 3729"/>
                <a:gd name="T79" fmla="*/ 0 h 4564"/>
                <a:gd name="T80" fmla="*/ 0 w 3729"/>
                <a:gd name="T81" fmla="*/ 0 h 4564"/>
                <a:gd name="T82" fmla="*/ 0 w 3729"/>
                <a:gd name="T83" fmla="*/ 0 h 4564"/>
                <a:gd name="T84" fmla="*/ 0 w 3729"/>
                <a:gd name="T85" fmla="*/ 0 h 4564"/>
                <a:gd name="T86" fmla="*/ 0 w 3729"/>
                <a:gd name="T87" fmla="*/ 0 h 4564"/>
                <a:gd name="T88" fmla="*/ 0 w 3729"/>
                <a:gd name="T89" fmla="*/ 0 h 4564"/>
                <a:gd name="T90" fmla="*/ 0 w 3729"/>
                <a:gd name="T91" fmla="*/ 0 h 4564"/>
                <a:gd name="T92" fmla="*/ 0 w 3729"/>
                <a:gd name="T93" fmla="*/ 0 h 4564"/>
                <a:gd name="T94" fmla="*/ 0 w 3729"/>
                <a:gd name="T95" fmla="*/ 0 h 4564"/>
                <a:gd name="T96" fmla="*/ 0 w 3729"/>
                <a:gd name="T97" fmla="*/ 0 h 4564"/>
                <a:gd name="T98" fmla="*/ 0 w 3729"/>
                <a:gd name="T99" fmla="*/ 0 h 4564"/>
                <a:gd name="T100" fmla="*/ 0 w 3729"/>
                <a:gd name="T101" fmla="*/ 0 h 4564"/>
                <a:gd name="T102" fmla="*/ 0 w 3729"/>
                <a:gd name="T103" fmla="*/ 0 h 4564"/>
                <a:gd name="T104" fmla="*/ 0 w 3729"/>
                <a:gd name="T105" fmla="*/ 0 h 4564"/>
                <a:gd name="T106" fmla="*/ 0 w 3729"/>
                <a:gd name="T107" fmla="*/ 0 h 4564"/>
                <a:gd name="T108" fmla="*/ 0 w 3729"/>
                <a:gd name="T109" fmla="*/ 0 h 4564"/>
                <a:gd name="T110" fmla="*/ 0 w 3729"/>
                <a:gd name="T111" fmla="*/ 0 h 4564"/>
                <a:gd name="T112" fmla="*/ 0 w 3729"/>
                <a:gd name="T113" fmla="*/ 0 h 4564"/>
                <a:gd name="T114" fmla="*/ 0 w 3729"/>
                <a:gd name="T115" fmla="*/ 0 h 4564"/>
                <a:gd name="T116" fmla="*/ 0 w 3729"/>
                <a:gd name="T117" fmla="*/ 0 h 4564"/>
                <a:gd name="T118" fmla="*/ 0 w 3729"/>
                <a:gd name="T119" fmla="*/ 0 h 4564"/>
                <a:gd name="T120" fmla="*/ 0 w 3729"/>
                <a:gd name="T121" fmla="*/ 0 h 45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29"/>
                <a:gd name="T184" fmla="*/ 0 h 4564"/>
                <a:gd name="T185" fmla="*/ 3729 w 3729"/>
                <a:gd name="T186" fmla="*/ 4564 h 45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29" h="4564">
                  <a:moveTo>
                    <a:pt x="1223" y="3305"/>
                  </a:moveTo>
                  <a:lnTo>
                    <a:pt x="1232" y="3311"/>
                  </a:lnTo>
                  <a:lnTo>
                    <a:pt x="1240" y="3317"/>
                  </a:lnTo>
                  <a:lnTo>
                    <a:pt x="1250" y="3322"/>
                  </a:lnTo>
                  <a:lnTo>
                    <a:pt x="1260" y="3327"/>
                  </a:lnTo>
                  <a:lnTo>
                    <a:pt x="1280" y="3337"/>
                  </a:lnTo>
                  <a:lnTo>
                    <a:pt x="1301" y="3344"/>
                  </a:lnTo>
                  <a:lnTo>
                    <a:pt x="1323" y="3351"/>
                  </a:lnTo>
                  <a:lnTo>
                    <a:pt x="1344" y="3360"/>
                  </a:lnTo>
                  <a:lnTo>
                    <a:pt x="1364" y="3368"/>
                  </a:lnTo>
                  <a:lnTo>
                    <a:pt x="1384" y="3379"/>
                  </a:lnTo>
                  <a:lnTo>
                    <a:pt x="1402" y="3391"/>
                  </a:lnTo>
                  <a:lnTo>
                    <a:pt x="1420" y="3406"/>
                  </a:lnTo>
                  <a:lnTo>
                    <a:pt x="1438" y="3421"/>
                  </a:lnTo>
                  <a:lnTo>
                    <a:pt x="1457" y="3436"/>
                  </a:lnTo>
                  <a:lnTo>
                    <a:pt x="1472" y="3453"/>
                  </a:lnTo>
                  <a:lnTo>
                    <a:pt x="1487" y="3470"/>
                  </a:lnTo>
                  <a:lnTo>
                    <a:pt x="1500" y="3489"/>
                  </a:lnTo>
                  <a:lnTo>
                    <a:pt x="1510" y="3507"/>
                  </a:lnTo>
                  <a:lnTo>
                    <a:pt x="1519" y="3525"/>
                  </a:lnTo>
                  <a:lnTo>
                    <a:pt x="1526" y="3547"/>
                  </a:lnTo>
                  <a:lnTo>
                    <a:pt x="1531" y="3569"/>
                  </a:lnTo>
                  <a:lnTo>
                    <a:pt x="1536" y="3592"/>
                  </a:lnTo>
                  <a:lnTo>
                    <a:pt x="1539" y="3615"/>
                  </a:lnTo>
                  <a:lnTo>
                    <a:pt x="1543" y="3637"/>
                  </a:lnTo>
                  <a:lnTo>
                    <a:pt x="1546" y="3658"/>
                  </a:lnTo>
                  <a:lnTo>
                    <a:pt x="1549" y="3677"/>
                  </a:lnTo>
                  <a:lnTo>
                    <a:pt x="1553" y="3696"/>
                  </a:lnTo>
                  <a:lnTo>
                    <a:pt x="1557" y="3718"/>
                  </a:lnTo>
                  <a:lnTo>
                    <a:pt x="1561" y="3739"/>
                  </a:lnTo>
                  <a:lnTo>
                    <a:pt x="1566" y="3761"/>
                  </a:lnTo>
                  <a:lnTo>
                    <a:pt x="1571" y="3781"/>
                  </a:lnTo>
                  <a:lnTo>
                    <a:pt x="1578" y="3801"/>
                  </a:lnTo>
                  <a:lnTo>
                    <a:pt x="1585" y="3819"/>
                  </a:lnTo>
                  <a:lnTo>
                    <a:pt x="1594" y="3836"/>
                  </a:lnTo>
                  <a:lnTo>
                    <a:pt x="1597" y="3842"/>
                  </a:lnTo>
                  <a:lnTo>
                    <a:pt x="1602" y="3849"/>
                  </a:lnTo>
                  <a:lnTo>
                    <a:pt x="1607" y="3854"/>
                  </a:lnTo>
                  <a:lnTo>
                    <a:pt x="1613" y="3860"/>
                  </a:lnTo>
                  <a:lnTo>
                    <a:pt x="1627" y="3870"/>
                  </a:lnTo>
                  <a:lnTo>
                    <a:pt x="1641" y="3880"/>
                  </a:lnTo>
                  <a:lnTo>
                    <a:pt x="1656" y="3888"/>
                  </a:lnTo>
                  <a:lnTo>
                    <a:pt x="1670" y="3897"/>
                  </a:lnTo>
                  <a:lnTo>
                    <a:pt x="1684" y="3907"/>
                  </a:lnTo>
                  <a:lnTo>
                    <a:pt x="1696" y="3915"/>
                  </a:lnTo>
                  <a:lnTo>
                    <a:pt x="1703" y="3924"/>
                  </a:lnTo>
                  <a:lnTo>
                    <a:pt x="1710" y="3933"/>
                  </a:lnTo>
                  <a:lnTo>
                    <a:pt x="1718" y="3943"/>
                  </a:lnTo>
                  <a:lnTo>
                    <a:pt x="1724" y="3953"/>
                  </a:lnTo>
                  <a:lnTo>
                    <a:pt x="1731" y="3961"/>
                  </a:lnTo>
                  <a:lnTo>
                    <a:pt x="1737" y="3970"/>
                  </a:lnTo>
                  <a:lnTo>
                    <a:pt x="1743" y="3978"/>
                  </a:lnTo>
                  <a:lnTo>
                    <a:pt x="1749" y="3984"/>
                  </a:lnTo>
                  <a:lnTo>
                    <a:pt x="1759" y="3993"/>
                  </a:lnTo>
                  <a:lnTo>
                    <a:pt x="1770" y="4000"/>
                  </a:lnTo>
                  <a:lnTo>
                    <a:pt x="1781" y="4009"/>
                  </a:lnTo>
                  <a:lnTo>
                    <a:pt x="1793" y="4017"/>
                  </a:lnTo>
                  <a:lnTo>
                    <a:pt x="1804" y="4024"/>
                  </a:lnTo>
                  <a:lnTo>
                    <a:pt x="1815" y="4033"/>
                  </a:lnTo>
                  <a:lnTo>
                    <a:pt x="1823" y="4040"/>
                  </a:lnTo>
                  <a:lnTo>
                    <a:pt x="1832" y="4049"/>
                  </a:lnTo>
                  <a:lnTo>
                    <a:pt x="1843" y="4063"/>
                  </a:lnTo>
                  <a:lnTo>
                    <a:pt x="1853" y="4078"/>
                  </a:lnTo>
                  <a:lnTo>
                    <a:pt x="1861" y="4094"/>
                  </a:lnTo>
                  <a:lnTo>
                    <a:pt x="1870" y="4111"/>
                  </a:lnTo>
                  <a:lnTo>
                    <a:pt x="1877" y="4127"/>
                  </a:lnTo>
                  <a:lnTo>
                    <a:pt x="1883" y="4144"/>
                  </a:lnTo>
                  <a:lnTo>
                    <a:pt x="1890" y="4159"/>
                  </a:lnTo>
                  <a:lnTo>
                    <a:pt x="1895" y="4176"/>
                  </a:lnTo>
                  <a:lnTo>
                    <a:pt x="1895" y="4179"/>
                  </a:lnTo>
                  <a:lnTo>
                    <a:pt x="1895" y="4182"/>
                  </a:lnTo>
                  <a:lnTo>
                    <a:pt x="1894" y="4187"/>
                  </a:lnTo>
                  <a:lnTo>
                    <a:pt x="1894" y="4192"/>
                  </a:lnTo>
                  <a:lnTo>
                    <a:pt x="1894" y="4197"/>
                  </a:lnTo>
                  <a:lnTo>
                    <a:pt x="1894" y="4202"/>
                  </a:lnTo>
                  <a:lnTo>
                    <a:pt x="1894" y="4205"/>
                  </a:lnTo>
                  <a:lnTo>
                    <a:pt x="1895" y="4208"/>
                  </a:lnTo>
                  <a:lnTo>
                    <a:pt x="1917" y="4225"/>
                  </a:lnTo>
                  <a:lnTo>
                    <a:pt x="1939" y="4242"/>
                  </a:lnTo>
                  <a:lnTo>
                    <a:pt x="1963" y="4258"/>
                  </a:lnTo>
                  <a:lnTo>
                    <a:pt x="1987" y="4274"/>
                  </a:lnTo>
                  <a:lnTo>
                    <a:pt x="2010" y="4289"/>
                  </a:lnTo>
                  <a:lnTo>
                    <a:pt x="2032" y="4306"/>
                  </a:lnTo>
                  <a:lnTo>
                    <a:pt x="2043" y="4316"/>
                  </a:lnTo>
                  <a:lnTo>
                    <a:pt x="2053" y="4326"/>
                  </a:lnTo>
                  <a:lnTo>
                    <a:pt x="2063" y="4335"/>
                  </a:lnTo>
                  <a:lnTo>
                    <a:pt x="2071" y="4346"/>
                  </a:lnTo>
                  <a:lnTo>
                    <a:pt x="2074" y="4351"/>
                  </a:lnTo>
                  <a:lnTo>
                    <a:pt x="2076" y="4357"/>
                  </a:lnTo>
                  <a:lnTo>
                    <a:pt x="2078" y="4363"/>
                  </a:lnTo>
                  <a:lnTo>
                    <a:pt x="2080" y="4371"/>
                  </a:lnTo>
                  <a:lnTo>
                    <a:pt x="2081" y="4387"/>
                  </a:lnTo>
                  <a:lnTo>
                    <a:pt x="2081" y="4402"/>
                  </a:lnTo>
                  <a:lnTo>
                    <a:pt x="2081" y="4419"/>
                  </a:lnTo>
                  <a:lnTo>
                    <a:pt x="2082" y="4435"/>
                  </a:lnTo>
                  <a:lnTo>
                    <a:pt x="2083" y="4442"/>
                  </a:lnTo>
                  <a:lnTo>
                    <a:pt x="2084" y="4450"/>
                  </a:lnTo>
                  <a:lnTo>
                    <a:pt x="2087" y="4457"/>
                  </a:lnTo>
                  <a:lnTo>
                    <a:pt x="2091" y="4463"/>
                  </a:lnTo>
                  <a:lnTo>
                    <a:pt x="2103" y="4479"/>
                  </a:lnTo>
                  <a:lnTo>
                    <a:pt x="2116" y="4495"/>
                  </a:lnTo>
                  <a:lnTo>
                    <a:pt x="2131" y="4509"/>
                  </a:lnTo>
                  <a:lnTo>
                    <a:pt x="2146" y="4524"/>
                  </a:lnTo>
                  <a:lnTo>
                    <a:pt x="2163" y="4536"/>
                  </a:lnTo>
                  <a:lnTo>
                    <a:pt x="2180" y="4547"/>
                  </a:lnTo>
                  <a:lnTo>
                    <a:pt x="2199" y="4557"/>
                  </a:lnTo>
                  <a:lnTo>
                    <a:pt x="2217" y="4564"/>
                  </a:lnTo>
                  <a:lnTo>
                    <a:pt x="2222" y="4564"/>
                  </a:lnTo>
                  <a:lnTo>
                    <a:pt x="2227" y="4564"/>
                  </a:lnTo>
                  <a:lnTo>
                    <a:pt x="2231" y="4564"/>
                  </a:lnTo>
                  <a:lnTo>
                    <a:pt x="2236" y="4563"/>
                  </a:lnTo>
                  <a:lnTo>
                    <a:pt x="2247" y="4559"/>
                  </a:lnTo>
                  <a:lnTo>
                    <a:pt x="2257" y="4553"/>
                  </a:lnTo>
                  <a:lnTo>
                    <a:pt x="2267" y="4547"/>
                  </a:lnTo>
                  <a:lnTo>
                    <a:pt x="2276" y="4540"/>
                  </a:lnTo>
                  <a:lnTo>
                    <a:pt x="2284" y="4534"/>
                  </a:lnTo>
                  <a:lnTo>
                    <a:pt x="2290" y="4526"/>
                  </a:lnTo>
                  <a:lnTo>
                    <a:pt x="2303" y="4512"/>
                  </a:lnTo>
                  <a:lnTo>
                    <a:pt x="2315" y="4495"/>
                  </a:lnTo>
                  <a:lnTo>
                    <a:pt x="2327" y="4478"/>
                  </a:lnTo>
                  <a:lnTo>
                    <a:pt x="2338" y="4459"/>
                  </a:lnTo>
                  <a:lnTo>
                    <a:pt x="2349" y="4440"/>
                  </a:lnTo>
                  <a:lnTo>
                    <a:pt x="2359" y="4421"/>
                  </a:lnTo>
                  <a:lnTo>
                    <a:pt x="2366" y="4401"/>
                  </a:lnTo>
                  <a:lnTo>
                    <a:pt x="2374" y="4383"/>
                  </a:lnTo>
                  <a:lnTo>
                    <a:pt x="2380" y="4365"/>
                  </a:lnTo>
                  <a:lnTo>
                    <a:pt x="2384" y="4345"/>
                  </a:lnTo>
                  <a:lnTo>
                    <a:pt x="2389" y="4326"/>
                  </a:lnTo>
                  <a:lnTo>
                    <a:pt x="2393" y="4306"/>
                  </a:lnTo>
                  <a:lnTo>
                    <a:pt x="2398" y="4288"/>
                  </a:lnTo>
                  <a:lnTo>
                    <a:pt x="2403" y="4269"/>
                  </a:lnTo>
                  <a:lnTo>
                    <a:pt x="2409" y="4252"/>
                  </a:lnTo>
                  <a:lnTo>
                    <a:pt x="2417" y="4235"/>
                  </a:lnTo>
                  <a:lnTo>
                    <a:pt x="2422" y="4229"/>
                  </a:lnTo>
                  <a:lnTo>
                    <a:pt x="2428" y="4224"/>
                  </a:lnTo>
                  <a:lnTo>
                    <a:pt x="2436" y="4220"/>
                  </a:lnTo>
                  <a:lnTo>
                    <a:pt x="2444" y="4216"/>
                  </a:lnTo>
                  <a:lnTo>
                    <a:pt x="2453" y="4213"/>
                  </a:lnTo>
                  <a:lnTo>
                    <a:pt x="2461" y="4210"/>
                  </a:lnTo>
                  <a:lnTo>
                    <a:pt x="2470" y="4207"/>
                  </a:lnTo>
                  <a:lnTo>
                    <a:pt x="2476" y="4203"/>
                  </a:lnTo>
                  <a:lnTo>
                    <a:pt x="2490" y="4187"/>
                  </a:lnTo>
                  <a:lnTo>
                    <a:pt x="2504" y="4170"/>
                  </a:lnTo>
                  <a:lnTo>
                    <a:pt x="2518" y="4152"/>
                  </a:lnTo>
                  <a:lnTo>
                    <a:pt x="2531" y="4134"/>
                  </a:lnTo>
                  <a:lnTo>
                    <a:pt x="2546" y="4114"/>
                  </a:lnTo>
                  <a:lnTo>
                    <a:pt x="2561" y="4096"/>
                  </a:lnTo>
                  <a:lnTo>
                    <a:pt x="2576" y="4079"/>
                  </a:lnTo>
                  <a:lnTo>
                    <a:pt x="2592" y="4065"/>
                  </a:lnTo>
                  <a:lnTo>
                    <a:pt x="2602" y="4056"/>
                  </a:lnTo>
                  <a:lnTo>
                    <a:pt x="2614" y="4046"/>
                  </a:lnTo>
                  <a:lnTo>
                    <a:pt x="2626" y="4037"/>
                  </a:lnTo>
                  <a:lnTo>
                    <a:pt x="2641" y="4027"/>
                  </a:lnTo>
                  <a:lnTo>
                    <a:pt x="2655" y="4018"/>
                  </a:lnTo>
                  <a:lnTo>
                    <a:pt x="2670" y="4012"/>
                  </a:lnTo>
                  <a:lnTo>
                    <a:pt x="2677" y="4010"/>
                  </a:lnTo>
                  <a:lnTo>
                    <a:pt x="2684" y="4007"/>
                  </a:lnTo>
                  <a:lnTo>
                    <a:pt x="2692" y="4006"/>
                  </a:lnTo>
                  <a:lnTo>
                    <a:pt x="2699" y="4006"/>
                  </a:lnTo>
                  <a:lnTo>
                    <a:pt x="2705" y="4006"/>
                  </a:lnTo>
                  <a:lnTo>
                    <a:pt x="2711" y="4009"/>
                  </a:lnTo>
                  <a:lnTo>
                    <a:pt x="2716" y="4012"/>
                  </a:lnTo>
                  <a:lnTo>
                    <a:pt x="2721" y="4016"/>
                  </a:lnTo>
                  <a:lnTo>
                    <a:pt x="2729" y="4027"/>
                  </a:lnTo>
                  <a:lnTo>
                    <a:pt x="2738" y="4039"/>
                  </a:lnTo>
                  <a:lnTo>
                    <a:pt x="2745" y="4051"/>
                  </a:lnTo>
                  <a:lnTo>
                    <a:pt x="2754" y="4062"/>
                  </a:lnTo>
                  <a:lnTo>
                    <a:pt x="2759" y="4067"/>
                  </a:lnTo>
                  <a:lnTo>
                    <a:pt x="2762" y="4071"/>
                  </a:lnTo>
                  <a:lnTo>
                    <a:pt x="2767" y="4073"/>
                  </a:lnTo>
                  <a:lnTo>
                    <a:pt x="2773" y="4075"/>
                  </a:lnTo>
                  <a:lnTo>
                    <a:pt x="2783" y="4077"/>
                  </a:lnTo>
                  <a:lnTo>
                    <a:pt x="2794" y="4078"/>
                  </a:lnTo>
                  <a:lnTo>
                    <a:pt x="2805" y="4078"/>
                  </a:lnTo>
                  <a:lnTo>
                    <a:pt x="2816" y="4077"/>
                  </a:lnTo>
                  <a:lnTo>
                    <a:pt x="2840" y="4075"/>
                  </a:lnTo>
                  <a:lnTo>
                    <a:pt x="2863" y="4073"/>
                  </a:lnTo>
                  <a:lnTo>
                    <a:pt x="2887" y="4071"/>
                  </a:lnTo>
                  <a:lnTo>
                    <a:pt x="2912" y="4069"/>
                  </a:lnTo>
                  <a:lnTo>
                    <a:pt x="2924" y="4071"/>
                  </a:lnTo>
                  <a:lnTo>
                    <a:pt x="2936" y="4071"/>
                  </a:lnTo>
                  <a:lnTo>
                    <a:pt x="2947" y="4073"/>
                  </a:lnTo>
                  <a:lnTo>
                    <a:pt x="2958" y="4075"/>
                  </a:lnTo>
                  <a:lnTo>
                    <a:pt x="2963" y="4077"/>
                  </a:lnTo>
                  <a:lnTo>
                    <a:pt x="2967" y="4080"/>
                  </a:lnTo>
                  <a:lnTo>
                    <a:pt x="2972" y="4085"/>
                  </a:lnTo>
                  <a:lnTo>
                    <a:pt x="2976" y="4092"/>
                  </a:lnTo>
                  <a:lnTo>
                    <a:pt x="2983" y="4107"/>
                  </a:lnTo>
                  <a:lnTo>
                    <a:pt x="2989" y="4123"/>
                  </a:lnTo>
                  <a:lnTo>
                    <a:pt x="2997" y="4137"/>
                  </a:lnTo>
                  <a:lnTo>
                    <a:pt x="3003" y="4150"/>
                  </a:lnTo>
                  <a:lnTo>
                    <a:pt x="3008" y="4153"/>
                  </a:lnTo>
                  <a:lnTo>
                    <a:pt x="3011" y="4156"/>
                  </a:lnTo>
                  <a:lnTo>
                    <a:pt x="3016" y="4157"/>
                  </a:lnTo>
                  <a:lnTo>
                    <a:pt x="3021" y="4154"/>
                  </a:lnTo>
                  <a:lnTo>
                    <a:pt x="3029" y="4150"/>
                  </a:lnTo>
                  <a:lnTo>
                    <a:pt x="3037" y="4142"/>
                  </a:lnTo>
                  <a:lnTo>
                    <a:pt x="3043" y="4135"/>
                  </a:lnTo>
                  <a:lnTo>
                    <a:pt x="3050" y="4127"/>
                  </a:lnTo>
                  <a:lnTo>
                    <a:pt x="3055" y="4117"/>
                  </a:lnTo>
                  <a:lnTo>
                    <a:pt x="3061" y="4106"/>
                  </a:lnTo>
                  <a:lnTo>
                    <a:pt x="3065" y="4095"/>
                  </a:lnTo>
                  <a:lnTo>
                    <a:pt x="3069" y="4084"/>
                  </a:lnTo>
                  <a:lnTo>
                    <a:pt x="3076" y="4060"/>
                  </a:lnTo>
                  <a:lnTo>
                    <a:pt x="3080" y="4034"/>
                  </a:lnTo>
                  <a:lnTo>
                    <a:pt x="3084" y="4010"/>
                  </a:lnTo>
                  <a:lnTo>
                    <a:pt x="3084" y="3984"/>
                  </a:lnTo>
                  <a:lnTo>
                    <a:pt x="3084" y="3973"/>
                  </a:lnTo>
                  <a:lnTo>
                    <a:pt x="3082" y="3962"/>
                  </a:lnTo>
                  <a:lnTo>
                    <a:pt x="3079" y="3952"/>
                  </a:lnTo>
                  <a:lnTo>
                    <a:pt x="3076" y="3941"/>
                  </a:lnTo>
                  <a:lnTo>
                    <a:pt x="3065" y="3919"/>
                  </a:lnTo>
                  <a:lnTo>
                    <a:pt x="3052" y="3898"/>
                  </a:lnTo>
                  <a:lnTo>
                    <a:pt x="3039" y="3876"/>
                  </a:lnTo>
                  <a:lnTo>
                    <a:pt x="3025" y="3856"/>
                  </a:lnTo>
                  <a:lnTo>
                    <a:pt x="3012" y="3835"/>
                  </a:lnTo>
                  <a:lnTo>
                    <a:pt x="3001" y="3814"/>
                  </a:lnTo>
                  <a:lnTo>
                    <a:pt x="2992" y="3789"/>
                  </a:lnTo>
                  <a:lnTo>
                    <a:pt x="2981" y="3763"/>
                  </a:lnTo>
                  <a:lnTo>
                    <a:pt x="2970" y="3736"/>
                  </a:lnTo>
                  <a:lnTo>
                    <a:pt x="2958" y="3711"/>
                  </a:lnTo>
                  <a:lnTo>
                    <a:pt x="2946" y="3685"/>
                  </a:lnTo>
                  <a:lnTo>
                    <a:pt x="2935" y="3659"/>
                  </a:lnTo>
                  <a:lnTo>
                    <a:pt x="2924" y="3633"/>
                  </a:lnTo>
                  <a:lnTo>
                    <a:pt x="2914" y="3608"/>
                  </a:lnTo>
                  <a:lnTo>
                    <a:pt x="2904" y="3585"/>
                  </a:lnTo>
                  <a:lnTo>
                    <a:pt x="2893" y="3562"/>
                  </a:lnTo>
                  <a:lnTo>
                    <a:pt x="2881" y="3538"/>
                  </a:lnTo>
                  <a:lnTo>
                    <a:pt x="2870" y="3514"/>
                  </a:lnTo>
                  <a:lnTo>
                    <a:pt x="2859" y="3490"/>
                  </a:lnTo>
                  <a:lnTo>
                    <a:pt x="2851" y="3464"/>
                  </a:lnTo>
                  <a:lnTo>
                    <a:pt x="2847" y="3452"/>
                  </a:lnTo>
                  <a:lnTo>
                    <a:pt x="2845" y="3440"/>
                  </a:lnTo>
                  <a:lnTo>
                    <a:pt x="2842" y="3428"/>
                  </a:lnTo>
                  <a:lnTo>
                    <a:pt x="2841" y="3416"/>
                  </a:lnTo>
                  <a:lnTo>
                    <a:pt x="2840" y="3390"/>
                  </a:lnTo>
                  <a:lnTo>
                    <a:pt x="2840" y="3363"/>
                  </a:lnTo>
                  <a:lnTo>
                    <a:pt x="2842" y="3336"/>
                  </a:lnTo>
                  <a:lnTo>
                    <a:pt x="2845" y="3309"/>
                  </a:lnTo>
                  <a:lnTo>
                    <a:pt x="2850" y="3282"/>
                  </a:lnTo>
                  <a:lnTo>
                    <a:pt x="2857" y="3257"/>
                  </a:lnTo>
                  <a:lnTo>
                    <a:pt x="2865" y="3232"/>
                  </a:lnTo>
                  <a:lnTo>
                    <a:pt x="2875" y="3209"/>
                  </a:lnTo>
                  <a:lnTo>
                    <a:pt x="2880" y="3201"/>
                  </a:lnTo>
                  <a:lnTo>
                    <a:pt x="2886" y="3191"/>
                  </a:lnTo>
                  <a:lnTo>
                    <a:pt x="2892" y="3182"/>
                  </a:lnTo>
                  <a:lnTo>
                    <a:pt x="2899" y="3174"/>
                  </a:lnTo>
                  <a:lnTo>
                    <a:pt x="2915" y="3158"/>
                  </a:lnTo>
                  <a:lnTo>
                    <a:pt x="2932" y="3144"/>
                  </a:lnTo>
                  <a:lnTo>
                    <a:pt x="2952" y="3129"/>
                  </a:lnTo>
                  <a:lnTo>
                    <a:pt x="2971" y="3117"/>
                  </a:lnTo>
                  <a:lnTo>
                    <a:pt x="2992" y="3106"/>
                  </a:lnTo>
                  <a:lnTo>
                    <a:pt x="3011" y="3097"/>
                  </a:lnTo>
                  <a:lnTo>
                    <a:pt x="3025" y="3093"/>
                  </a:lnTo>
                  <a:lnTo>
                    <a:pt x="3038" y="3089"/>
                  </a:lnTo>
                  <a:lnTo>
                    <a:pt x="3051" y="3086"/>
                  </a:lnTo>
                  <a:lnTo>
                    <a:pt x="3065" y="3084"/>
                  </a:lnTo>
                  <a:lnTo>
                    <a:pt x="3093" y="3079"/>
                  </a:lnTo>
                  <a:lnTo>
                    <a:pt x="3122" y="3077"/>
                  </a:lnTo>
                  <a:lnTo>
                    <a:pt x="3150" y="3074"/>
                  </a:lnTo>
                  <a:lnTo>
                    <a:pt x="3178" y="3072"/>
                  </a:lnTo>
                  <a:lnTo>
                    <a:pt x="3204" y="3067"/>
                  </a:lnTo>
                  <a:lnTo>
                    <a:pt x="3231" y="3060"/>
                  </a:lnTo>
                  <a:lnTo>
                    <a:pt x="3241" y="3057"/>
                  </a:lnTo>
                  <a:lnTo>
                    <a:pt x="3252" y="3054"/>
                  </a:lnTo>
                  <a:lnTo>
                    <a:pt x="3264" y="3048"/>
                  </a:lnTo>
                  <a:lnTo>
                    <a:pt x="3275" y="3042"/>
                  </a:lnTo>
                  <a:lnTo>
                    <a:pt x="3284" y="3033"/>
                  </a:lnTo>
                  <a:lnTo>
                    <a:pt x="3294" y="3023"/>
                  </a:lnTo>
                  <a:lnTo>
                    <a:pt x="3298" y="3018"/>
                  </a:lnTo>
                  <a:lnTo>
                    <a:pt x="3300" y="3014"/>
                  </a:lnTo>
                  <a:lnTo>
                    <a:pt x="3303" y="3007"/>
                  </a:lnTo>
                  <a:lnTo>
                    <a:pt x="3304" y="3001"/>
                  </a:lnTo>
                  <a:lnTo>
                    <a:pt x="3306" y="2983"/>
                  </a:lnTo>
                  <a:lnTo>
                    <a:pt x="3306" y="2963"/>
                  </a:lnTo>
                  <a:lnTo>
                    <a:pt x="3304" y="2941"/>
                  </a:lnTo>
                  <a:lnTo>
                    <a:pt x="3301" y="2919"/>
                  </a:lnTo>
                  <a:lnTo>
                    <a:pt x="3297" y="2897"/>
                  </a:lnTo>
                  <a:lnTo>
                    <a:pt x="3291" y="2874"/>
                  </a:lnTo>
                  <a:lnTo>
                    <a:pt x="3286" y="2852"/>
                  </a:lnTo>
                  <a:lnTo>
                    <a:pt x="3280" y="2831"/>
                  </a:lnTo>
                  <a:lnTo>
                    <a:pt x="3274" y="2812"/>
                  </a:lnTo>
                  <a:lnTo>
                    <a:pt x="3267" y="2790"/>
                  </a:lnTo>
                  <a:lnTo>
                    <a:pt x="3261" y="2767"/>
                  </a:lnTo>
                  <a:lnTo>
                    <a:pt x="3253" y="2745"/>
                  </a:lnTo>
                  <a:lnTo>
                    <a:pt x="3246" y="2723"/>
                  </a:lnTo>
                  <a:lnTo>
                    <a:pt x="3236" y="2701"/>
                  </a:lnTo>
                  <a:lnTo>
                    <a:pt x="3226" y="2681"/>
                  </a:lnTo>
                  <a:lnTo>
                    <a:pt x="3216" y="2662"/>
                  </a:lnTo>
                  <a:lnTo>
                    <a:pt x="3203" y="2641"/>
                  </a:lnTo>
                  <a:lnTo>
                    <a:pt x="3189" y="2619"/>
                  </a:lnTo>
                  <a:lnTo>
                    <a:pt x="3173" y="2598"/>
                  </a:lnTo>
                  <a:lnTo>
                    <a:pt x="3157" y="2579"/>
                  </a:lnTo>
                  <a:lnTo>
                    <a:pt x="3141" y="2558"/>
                  </a:lnTo>
                  <a:lnTo>
                    <a:pt x="3125" y="2540"/>
                  </a:lnTo>
                  <a:lnTo>
                    <a:pt x="3110" y="2520"/>
                  </a:lnTo>
                  <a:lnTo>
                    <a:pt x="3094" y="2502"/>
                  </a:lnTo>
                  <a:lnTo>
                    <a:pt x="3082" y="2491"/>
                  </a:lnTo>
                  <a:lnTo>
                    <a:pt x="3068" y="2480"/>
                  </a:lnTo>
                  <a:lnTo>
                    <a:pt x="3054" y="2469"/>
                  </a:lnTo>
                  <a:lnTo>
                    <a:pt x="3039" y="2458"/>
                  </a:lnTo>
                  <a:lnTo>
                    <a:pt x="3026" y="2446"/>
                  </a:lnTo>
                  <a:lnTo>
                    <a:pt x="3014" y="2433"/>
                  </a:lnTo>
                  <a:lnTo>
                    <a:pt x="3010" y="2426"/>
                  </a:lnTo>
                  <a:lnTo>
                    <a:pt x="3006" y="2418"/>
                  </a:lnTo>
                  <a:lnTo>
                    <a:pt x="3003" y="2410"/>
                  </a:lnTo>
                  <a:lnTo>
                    <a:pt x="3001" y="2401"/>
                  </a:lnTo>
                  <a:lnTo>
                    <a:pt x="3000" y="2381"/>
                  </a:lnTo>
                  <a:lnTo>
                    <a:pt x="3001" y="2357"/>
                  </a:lnTo>
                  <a:lnTo>
                    <a:pt x="3005" y="2334"/>
                  </a:lnTo>
                  <a:lnTo>
                    <a:pt x="3010" y="2310"/>
                  </a:lnTo>
                  <a:lnTo>
                    <a:pt x="3012" y="2299"/>
                  </a:lnTo>
                  <a:lnTo>
                    <a:pt x="3016" y="2288"/>
                  </a:lnTo>
                  <a:lnTo>
                    <a:pt x="3021" y="2277"/>
                  </a:lnTo>
                  <a:lnTo>
                    <a:pt x="3026" y="2266"/>
                  </a:lnTo>
                  <a:lnTo>
                    <a:pt x="3031" y="2257"/>
                  </a:lnTo>
                  <a:lnTo>
                    <a:pt x="3037" y="2247"/>
                  </a:lnTo>
                  <a:lnTo>
                    <a:pt x="3044" y="2238"/>
                  </a:lnTo>
                  <a:lnTo>
                    <a:pt x="3050" y="2231"/>
                  </a:lnTo>
                  <a:lnTo>
                    <a:pt x="3061" y="2223"/>
                  </a:lnTo>
                  <a:lnTo>
                    <a:pt x="3072" y="2215"/>
                  </a:lnTo>
                  <a:lnTo>
                    <a:pt x="3084" y="2209"/>
                  </a:lnTo>
                  <a:lnTo>
                    <a:pt x="3096" y="2202"/>
                  </a:lnTo>
                  <a:lnTo>
                    <a:pt x="3123" y="2192"/>
                  </a:lnTo>
                  <a:lnTo>
                    <a:pt x="3150" y="2183"/>
                  </a:lnTo>
                  <a:lnTo>
                    <a:pt x="3178" y="2174"/>
                  </a:lnTo>
                  <a:lnTo>
                    <a:pt x="3206" y="2164"/>
                  </a:lnTo>
                  <a:lnTo>
                    <a:pt x="3233" y="2153"/>
                  </a:lnTo>
                  <a:lnTo>
                    <a:pt x="3260" y="2141"/>
                  </a:lnTo>
                  <a:lnTo>
                    <a:pt x="3282" y="2128"/>
                  </a:lnTo>
                  <a:lnTo>
                    <a:pt x="3305" y="2113"/>
                  </a:lnTo>
                  <a:lnTo>
                    <a:pt x="3327" y="2096"/>
                  </a:lnTo>
                  <a:lnTo>
                    <a:pt x="3350" y="2078"/>
                  </a:lnTo>
                  <a:lnTo>
                    <a:pt x="3372" y="2060"/>
                  </a:lnTo>
                  <a:lnTo>
                    <a:pt x="3394" y="2040"/>
                  </a:lnTo>
                  <a:lnTo>
                    <a:pt x="3414" y="2021"/>
                  </a:lnTo>
                  <a:lnTo>
                    <a:pt x="3435" y="2003"/>
                  </a:lnTo>
                  <a:lnTo>
                    <a:pt x="3451" y="1989"/>
                  </a:lnTo>
                  <a:lnTo>
                    <a:pt x="3467" y="1975"/>
                  </a:lnTo>
                  <a:lnTo>
                    <a:pt x="3484" y="1959"/>
                  </a:lnTo>
                  <a:lnTo>
                    <a:pt x="3501" y="1943"/>
                  </a:lnTo>
                  <a:lnTo>
                    <a:pt x="3518" y="1927"/>
                  </a:lnTo>
                  <a:lnTo>
                    <a:pt x="3533" y="1910"/>
                  </a:lnTo>
                  <a:lnTo>
                    <a:pt x="3548" y="1893"/>
                  </a:lnTo>
                  <a:lnTo>
                    <a:pt x="3563" y="1875"/>
                  </a:lnTo>
                  <a:lnTo>
                    <a:pt x="3580" y="1853"/>
                  </a:lnTo>
                  <a:lnTo>
                    <a:pt x="3597" y="1829"/>
                  </a:lnTo>
                  <a:lnTo>
                    <a:pt x="3615" y="1803"/>
                  </a:lnTo>
                  <a:lnTo>
                    <a:pt x="3633" y="1777"/>
                  </a:lnTo>
                  <a:lnTo>
                    <a:pt x="3650" y="1750"/>
                  </a:lnTo>
                  <a:lnTo>
                    <a:pt x="3665" y="1722"/>
                  </a:lnTo>
                  <a:lnTo>
                    <a:pt x="3672" y="1707"/>
                  </a:lnTo>
                  <a:lnTo>
                    <a:pt x="3678" y="1693"/>
                  </a:lnTo>
                  <a:lnTo>
                    <a:pt x="3684" y="1678"/>
                  </a:lnTo>
                  <a:lnTo>
                    <a:pt x="3689" y="1662"/>
                  </a:lnTo>
                  <a:lnTo>
                    <a:pt x="3697" y="1632"/>
                  </a:lnTo>
                  <a:lnTo>
                    <a:pt x="3706" y="1601"/>
                  </a:lnTo>
                  <a:lnTo>
                    <a:pt x="3713" y="1568"/>
                  </a:lnTo>
                  <a:lnTo>
                    <a:pt x="3719" y="1534"/>
                  </a:lnTo>
                  <a:lnTo>
                    <a:pt x="3724" y="1500"/>
                  </a:lnTo>
                  <a:lnTo>
                    <a:pt x="3728" y="1466"/>
                  </a:lnTo>
                  <a:lnTo>
                    <a:pt x="3729" y="1432"/>
                  </a:lnTo>
                  <a:lnTo>
                    <a:pt x="3728" y="1398"/>
                  </a:lnTo>
                  <a:lnTo>
                    <a:pt x="3728" y="1383"/>
                  </a:lnTo>
                  <a:lnTo>
                    <a:pt x="3727" y="1370"/>
                  </a:lnTo>
                  <a:lnTo>
                    <a:pt x="3724" y="1355"/>
                  </a:lnTo>
                  <a:lnTo>
                    <a:pt x="3722" y="1341"/>
                  </a:lnTo>
                  <a:lnTo>
                    <a:pt x="3713" y="1311"/>
                  </a:lnTo>
                  <a:lnTo>
                    <a:pt x="3705" y="1282"/>
                  </a:lnTo>
                  <a:lnTo>
                    <a:pt x="3693" y="1253"/>
                  </a:lnTo>
                  <a:lnTo>
                    <a:pt x="3680" y="1225"/>
                  </a:lnTo>
                  <a:lnTo>
                    <a:pt x="3668" y="1200"/>
                  </a:lnTo>
                  <a:lnTo>
                    <a:pt x="3655" y="1174"/>
                  </a:lnTo>
                  <a:lnTo>
                    <a:pt x="3643" y="1150"/>
                  </a:lnTo>
                  <a:lnTo>
                    <a:pt x="3629" y="1125"/>
                  </a:lnTo>
                  <a:lnTo>
                    <a:pt x="3615" y="1102"/>
                  </a:lnTo>
                  <a:lnTo>
                    <a:pt x="3598" y="1078"/>
                  </a:lnTo>
                  <a:lnTo>
                    <a:pt x="3581" y="1056"/>
                  </a:lnTo>
                  <a:lnTo>
                    <a:pt x="3563" y="1036"/>
                  </a:lnTo>
                  <a:lnTo>
                    <a:pt x="3543" y="1016"/>
                  </a:lnTo>
                  <a:lnTo>
                    <a:pt x="3524" y="999"/>
                  </a:lnTo>
                  <a:lnTo>
                    <a:pt x="3504" y="985"/>
                  </a:lnTo>
                  <a:lnTo>
                    <a:pt x="3484" y="971"/>
                  </a:lnTo>
                  <a:lnTo>
                    <a:pt x="3463" y="958"/>
                  </a:lnTo>
                  <a:lnTo>
                    <a:pt x="3441" y="946"/>
                  </a:lnTo>
                  <a:lnTo>
                    <a:pt x="3419" y="935"/>
                  </a:lnTo>
                  <a:lnTo>
                    <a:pt x="3397" y="926"/>
                  </a:lnTo>
                  <a:lnTo>
                    <a:pt x="3386" y="924"/>
                  </a:lnTo>
                  <a:lnTo>
                    <a:pt x="3374" y="921"/>
                  </a:lnTo>
                  <a:lnTo>
                    <a:pt x="3363" y="920"/>
                  </a:lnTo>
                  <a:lnTo>
                    <a:pt x="3352" y="919"/>
                  </a:lnTo>
                  <a:lnTo>
                    <a:pt x="3338" y="921"/>
                  </a:lnTo>
                  <a:lnTo>
                    <a:pt x="3323" y="925"/>
                  </a:lnTo>
                  <a:lnTo>
                    <a:pt x="3310" y="930"/>
                  </a:lnTo>
                  <a:lnTo>
                    <a:pt x="3295" y="935"/>
                  </a:lnTo>
                  <a:lnTo>
                    <a:pt x="3269" y="949"/>
                  </a:lnTo>
                  <a:lnTo>
                    <a:pt x="3241" y="966"/>
                  </a:lnTo>
                  <a:lnTo>
                    <a:pt x="3214" y="985"/>
                  </a:lnTo>
                  <a:lnTo>
                    <a:pt x="3187" y="1000"/>
                  </a:lnTo>
                  <a:lnTo>
                    <a:pt x="3174" y="1009"/>
                  </a:lnTo>
                  <a:lnTo>
                    <a:pt x="3161" y="1015"/>
                  </a:lnTo>
                  <a:lnTo>
                    <a:pt x="3147" y="1021"/>
                  </a:lnTo>
                  <a:lnTo>
                    <a:pt x="3134" y="1026"/>
                  </a:lnTo>
                  <a:lnTo>
                    <a:pt x="3097" y="1037"/>
                  </a:lnTo>
                  <a:lnTo>
                    <a:pt x="3062" y="1048"/>
                  </a:lnTo>
                  <a:lnTo>
                    <a:pt x="3025" y="1057"/>
                  </a:lnTo>
                  <a:lnTo>
                    <a:pt x="2987" y="1067"/>
                  </a:lnTo>
                  <a:lnTo>
                    <a:pt x="2949" y="1077"/>
                  </a:lnTo>
                  <a:lnTo>
                    <a:pt x="2913" y="1087"/>
                  </a:lnTo>
                  <a:lnTo>
                    <a:pt x="2876" y="1095"/>
                  </a:lnTo>
                  <a:lnTo>
                    <a:pt x="2841" y="1105"/>
                  </a:lnTo>
                  <a:lnTo>
                    <a:pt x="2817" y="1115"/>
                  </a:lnTo>
                  <a:lnTo>
                    <a:pt x="2794" y="1125"/>
                  </a:lnTo>
                  <a:lnTo>
                    <a:pt x="2770" y="1136"/>
                  </a:lnTo>
                  <a:lnTo>
                    <a:pt x="2746" y="1149"/>
                  </a:lnTo>
                  <a:lnTo>
                    <a:pt x="2723" y="1161"/>
                  </a:lnTo>
                  <a:lnTo>
                    <a:pt x="2700" y="1170"/>
                  </a:lnTo>
                  <a:lnTo>
                    <a:pt x="2689" y="1175"/>
                  </a:lnTo>
                  <a:lnTo>
                    <a:pt x="2678" y="1179"/>
                  </a:lnTo>
                  <a:lnTo>
                    <a:pt x="2666" y="1183"/>
                  </a:lnTo>
                  <a:lnTo>
                    <a:pt x="2655" y="1185"/>
                  </a:lnTo>
                  <a:lnTo>
                    <a:pt x="2624" y="1190"/>
                  </a:lnTo>
                  <a:lnTo>
                    <a:pt x="2591" y="1195"/>
                  </a:lnTo>
                  <a:lnTo>
                    <a:pt x="2558" y="1200"/>
                  </a:lnTo>
                  <a:lnTo>
                    <a:pt x="2524" y="1203"/>
                  </a:lnTo>
                  <a:lnTo>
                    <a:pt x="2508" y="1203"/>
                  </a:lnTo>
                  <a:lnTo>
                    <a:pt x="2491" y="1204"/>
                  </a:lnTo>
                  <a:lnTo>
                    <a:pt x="2476" y="1203"/>
                  </a:lnTo>
                  <a:lnTo>
                    <a:pt x="2459" y="1202"/>
                  </a:lnTo>
                  <a:lnTo>
                    <a:pt x="2443" y="1200"/>
                  </a:lnTo>
                  <a:lnTo>
                    <a:pt x="2427" y="1196"/>
                  </a:lnTo>
                  <a:lnTo>
                    <a:pt x="2412" y="1191"/>
                  </a:lnTo>
                  <a:lnTo>
                    <a:pt x="2398" y="1185"/>
                  </a:lnTo>
                  <a:lnTo>
                    <a:pt x="2380" y="1176"/>
                  </a:lnTo>
                  <a:lnTo>
                    <a:pt x="2363" y="1166"/>
                  </a:lnTo>
                  <a:lnTo>
                    <a:pt x="2346" y="1153"/>
                  </a:lnTo>
                  <a:lnTo>
                    <a:pt x="2330" y="1141"/>
                  </a:lnTo>
                  <a:lnTo>
                    <a:pt x="2314" y="1127"/>
                  </a:lnTo>
                  <a:lnTo>
                    <a:pt x="2298" y="1111"/>
                  </a:lnTo>
                  <a:lnTo>
                    <a:pt x="2284" y="1095"/>
                  </a:lnTo>
                  <a:lnTo>
                    <a:pt x="2269" y="1078"/>
                  </a:lnTo>
                  <a:lnTo>
                    <a:pt x="2241" y="1043"/>
                  </a:lnTo>
                  <a:lnTo>
                    <a:pt x="2216" y="1006"/>
                  </a:lnTo>
                  <a:lnTo>
                    <a:pt x="2189" y="970"/>
                  </a:lnTo>
                  <a:lnTo>
                    <a:pt x="2163" y="935"/>
                  </a:lnTo>
                  <a:lnTo>
                    <a:pt x="2155" y="921"/>
                  </a:lnTo>
                  <a:lnTo>
                    <a:pt x="2146" y="908"/>
                  </a:lnTo>
                  <a:lnTo>
                    <a:pt x="2138" y="893"/>
                  </a:lnTo>
                  <a:lnTo>
                    <a:pt x="2129" y="878"/>
                  </a:lnTo>
                  <a:lnTo>
                    <a:pt x="2115" y="846"/>
                  </a:lnTo>
                  <a:lnTo>
                    <a:pt x="2099" y="812"/>
                  </a:lnTo>
                  <a:lnTo>
                    <a:pt x="2084" y="779"/>
                  </a:lnTo>
                  <a:lnTo>
                    <a:pt x="2069" y="746"/>
                  </a:lnTo>
                  <a:lnTo>
                    <a:pt x="2060" y="731"/>
                  </a:lnTo>
                  <a:lnTo>
                    <a:pt x="2050" y="715"/>
                  </a:lnTo>
                  <a:lnTo>
                    <a:pt x="2042" y="700"/>
                  </a:lnTo>
                  <a:lnTo>
                    <a:pt x="2032" y="686"/>
                  </a:lnTo>
                  <a:lnTo>
                    <a:pt x="2009" y="656"/>
                  </a:lnTo>
                  <a:lnTo>
                    <a:pt x="1984" y="627"/>
                  </a:lnTo>
                  <a:lnTo>
                    <a:pt x="1957" y="598"/>
                  </a:lnTo>
                  <a:lnTo>
                    <a:pt x="1929" y="570"/>
                  </a:lnTo>
                  <a:lnTo>
                    <a:pt x="1901" y="543"/>
                  </a:lnTo>
                  <a:lnTo>
                    <a:pt x="1872" y="518"/>
                  </a:lnTo>
                  <a:lnTo>
                    <a:pt x="1842" y="492"/>
                  </a:lnTo>
                  <a:lnTo>
                    <a:pt x="1812" y="468"/>
                  </a:lnTo>
                  <a:lnTo>
                    <a:pt x="1804" y="461"/>
                  </a:lnTo>
                  <a:lnTo>
                    <a:pt x="1794" y="455"/>
                  </a:lnTo>
                  <a:lnTo>
                    <a:pt x="1785" y="449"/>
                  </a:lnTo>
                  <a:lnTo>
                    <a:pt x="1774" y="444"/>
                  </a:lnTo>
                  <a:lnTo>
                    <a:pt x="1752" y="433"/>
                  </a:lnTo>
                  <a:lnTo>
                    <a:pt x="1727" y="423"/>
                  </a:lnTo>
                  <a:lnTo>
                    <a:pt x="1704" y="412"/>
                  </a:lnTo>
                  <a:lnTo>
                    <a:pt x="1682" y="400"/>
                  </a:lnTo>
                  <a:lnTo>
                    <a:pt x="1673" y="393"/>
                  </a:lnTo>
                  <a:lnTo>
                    <a:pt x="1663" y="384"/>
                  </a:lnTo>
                  <a:lnTo>
                    <a:pt x="1655" y="376"/>
                  </a:lnTo>
                  <a:lnTo>
                    <a:pt x="1647" y="367"/>
                  </a:lnTo>
                  <a:lnTo>
                    <a:pt x="1636" y="352"/>
                  </a:lnTo>
                  <a:lnTo>
                    <a:pt x="1627" y="334"/>
                  </a:lnTo>
                  <a:lnTo>
                    <a:pt x="1618" y="317"/>
                  </a:lnTo>
                  <a:lnTo>
                    <a:pt x="1610" y="300"/>
                  </a:lnTo>
                  <a:lnTo>
                    <a:pt x="1595" y="263"/>
                  </a:lnTo>
                  <a:lnTo>
                    <a:pt x="1582" y="225"/>
                  </a:lnTo>
                  <a:lnTo>
                    <a:pt x="1568" y="187"/>
                  </a:lnTo>
                  <a:lnTo>
                    <a:pt x="1554" y="150"/>
                  </a:lnTo>
                  <a:lnTo>
                    <a:pt x="1546" y="132"/>
                  </a:lnTo>
                  <a:lnTo>
                    <a:pt x="1539" y="113"/>
                  </a:lnTo>
                  <a:lnTo>
                    <a:pt x="1529" y="96"/>
                  </a:lnTo>
                  <a:lnTo>
                    <a:pt x="1520" y="79"/>
                  </a:lnTo>
                  <a:lnTo>
                    <a:pt x="1514" y="71"/>
                  </a:lnTo>
                  <a:lnTo>
                    <a:pt x="1505" y="60"/>
                  </a:lnTo>
                  <a:lnTo>
                    <a:pt x="1495" y="49"/>
                  </a:lnTo>
                  <a:lnTo>
                    <a:pt x="1485" y="39"/>
                  </a:lnTo>
                  <a:lnTo>
                    <a:pt x="1472" y="30"/>
                  </a:lnTo>
                  <a:lnTo>
                    <a:pt x="1460" y="23"/>
                  </a:lnTo>
                  <a:lnTo>
                    <a:pt x="1454" y="21"/>
                  </a:lnTo>
                  <a:lnTo>
                    <a:pt x="1448" y="20"/>
                  </a:lnTo>
                  <a:lnTo>
                    <a:pt x="1443" y="20"/>
                  </a:lnTo>
                  <a:lnTo>
                    <a:pt x="1437" y="21"/>
                  </a:lnTo>
                  <a:lnTo>
                    <a:pt x="1427" y="27"/>
                  </a:lnTo>
                  <a:lnTo>
                    <a:pt x="1419" y="36"/>
                  </a:lnTo>
                  <a:lnTo>
                    <a:pt x="1412" y="44"/>
                  </a:lnTo>
                  <a:lnTo>
                    <a:pt x="1404" y="55"/>
                  </a:lnTo>
                  <a:lnTo>
                    <a:pt x="1391" y="78"/>
                  </a:lnTo>
                  <a:lnTo>
                    <a:pt x="1379" y="104"/>
                  </a:lnTo>
                  <a:lnTo>
                    <a:pt x="1367" y="128"/>
                  </a:lnTo>
                  <a:lnTo>
                    <a:pt x="1353" y="151"/>
                  </a:lnTo>
                  <a:lnTo>
                    <a:pt x="1346" y="161"/>
                  </a:lnTo>
                  <a:lnTo>
                    <a:pt x="1339" y="169"/>
                  </a:lnTo>
                  <a:lnTo>
                    <a:pt x="1330" y="175"/>
                  </a:lnTo>
                  <a:lnTo>
                    <a:pt x="1321" y="181"/>
                  </a:lnTo>
                  <a:lnTo>
                    <a:pt x="1313" y="183"/>
                  </a:lnTo>
                  <a:lnTo>
                    <a:pt x="1307" y="181"/>
                  </a:lnTo>
                  <a:lnTo>
                    <a:pt x="1300" y="180"/>
                  </a:lnTo>
                  <a:lnTo>
                    <a:pt x="1294" y="178"/>
                  </a:lnTo>
                  <a:lnTo>
                    <a:pt x="1279" y="170"/>
                  </a:lnTo>
                  <a:lnTo>
                    <a:pt x="1265" y="161"/>
                  </a:lnTo>
                  <a:lnTo>
                    <a:pt x="1250" y="149"/>
                  </a:lnTo>
                  <a:lnTo>
                    <a:pt x="1236" y="135"/>
                  </a:lnTo>
                  <a:lnTo>
                    <a:pt x="1221" y="123"/>
                  </a:lnTo>
                  <a:lnTo>
                    <a:pt x="1209" y="112"/>
                  </a:lnTo>
                  <a:lnTo>
                    <a:pt x="1195" y="98"/>
                  </a:lnTo>
                  <a:lnTo>
                    <a:pt x="1185" y="81"/>
                  </a:lnTo>
                  <a:lnTo>
                    <a:pt x="1172" y="62"/>
                  </a:lnTo>
                  <a:lnTo>
                    <a:pt x="1160" y="44"/>
                  </a:lnTo>
                  <a:lnTo>
                    <a:pt x="1154" y="36"/>
                  </a:lnTo>
                  <a:lnTo>
                    <a:pt x="1147" y="27"/>
                  </a:lnTo>
                  <a:lnTo>
                    <a:pt x="1141" y="20"/>
                  </a:lnTo>
                  <a:lnTo>
                    <a:pt x="1134" y="14"/>
                  </a:lnTo>
                  <a:lnTo>
                    <a:pt x="1126" y="8"/>
                  </a:lnTo>
                  <a:lnTo>
                    <a:pt x="1118" y="4"/>
                  </a:lnTo>
                  <a:lnTo>
                    <a:pt x="1110" y="2"/>
                  </a:lnTo>
                  <a:lnTo>
                    <a:pt x="1101" y="0"/>
                  </a:lnTo>
                  <a:lnTo>
                    <a:pt x="1093" y="2"/>
                  </a:lnTo>
                  <a:lnTo>
                    <a:pt x="1087" y="4"/>
                  </a:lnTo>
                  <a:lnTo>
                    <a:pt x="1081" y="8"/>
                  </a:lnTo>
                  <a:lnTo>
                    <a:pt x="1075" y="13"/>
                  </a:lnTo>
                  <a:lnTo>
                    <a:pt x="1065" y="25"/>
                  </a:lnTo>
                  <a:lnTo>
                    <a:pt x="1056" y="40"/>
                  </a:lnTo>
                  <a:lnTo>
                    <a:pt x="1047" y="57"/>
                  </a:lnTo>
                  <a:lnTo>
                    <a:pt x="1038" y="74"/>
                  </a:lnTo>
                  <a:lnTo>
                    <a:pt x="1034" y="82"/>
                  </a:lnTo>
                  <a:lnTo>
                    <a:pt x="1029" y="89"/>
                  </a:lnTo>
                  <a:lnTo>
                    <a:pt x="1023" y="95"/>
                  </a:lnTo>
                  <a:lnTo>
                    <a:pt x="1018" y="101"/>
                  </a:lnTo>
                  <a:lnTo>
                    <a:pt x="1008" y="110"/>
                  </a:lnTo>
                  <a:lnTo>
                    <a:pt x="999" y="118"/>
                  </a:lnTo>
                  <a:lnTo>
                    <a:pt x="987" y="128"/>
                  </a:lnTo>
                  <a:lnTo>
                    <a:pt x="976" y="136"/>
                  </a:lnTo>
                  <a:lnTo>
                    <a:pt x="963" y="145"/>
                  </a:lnTo>
                  <a:lnTo>
                    <a:pt x="951" y="151"/>
                  </a:lnTo>
                  <a:lnTo>
                    <a:pt x="938" y="156"/>
                  </a:lnTo>
                  <a:lnTo>
                    <a:pt x="926" y="160"/>
                  </a:lnTo>
                  <a:lnTo>
                    <a:pt x="912" y="161"/>
                  </a:lnTo>
                  <a:lnTo>
                    <a:pt x="898" y="161"/>
                  </a:lnTo>
                  <a:lnTo>
                    <a:pt x="883" y="158"/>
                  </a:lnTo>
                  <a:lnTo>
                    <a:pt x="869" y="156"/>
                  </a:lnTo>
                  <a:lnTo>
                    <a:pt x="854" y="153"/>
                  </a:lnTo>
                  <a:lnTo>
                    <a:pt x="838" y="151"/>
                  </a:lnTo>
                  <a:lnTo>
                    <a:pt x="824" y="150"/>
                  </a:lnTo>
                  <a:lnTo>
                    <a:pt x="808" y="149"/>
                  </a:lnTo>
                  <a:lnTo>
                    <a:pt x="791" y="147"/>
                  </a:lnTo>
                  <a:lnTo>
                    <a:pt x="772" y="145"/>
                  </a:lnTo>
                  <a:lnTo>
                    <a:pt x="750" y="140"/>
                  </a:lnTo>
                  <a:lnTo>
                    <a:pt x="729" y="136"/>
                  </a:lnTo>
                  <a:lnTo>
                    <a:pt x="718" y="135"/>
                  </a:lnTo>
                  <a:lnTo>
                    <a:pt x="707" y="135"/>
                  </a:lnTo>
                  <a:lnTo>
                    <a:pt x="697" y="135"/>
                  </a:lnTo>
                  <a:lnTo>
                    <a:pt x="688" y="135"/>
                  </a:lnTo>
                  <a:lnTo>
                    <a:pt x="678" y="138"/>
                  </a:lnTo>
                  <a:lnTo>
                    <a:pt x="668" y="140"/>
                  </a:lnTo>
                  <a:lnTo>
                    <a:pt x="660" y="144"/>
                  </a:lnTo>
                  <a:lnTo>
                    <a:pt x="653" y="149"/>
                  </a:lnTo>
                  <a:lnTo>
                    <a:pt x="646" y="156"/>
                  </a:lnTo>
                  <a:lnTo>
                    <a:pt x="642" y="163"/>
                  </a:lnTo>
                  <a:lnTo>
                    <a:pt x="639" y="173"/>
                  </a:lnTo>
                  <a:lnTo>
                    <a:pt x="637" y="183"/>
                  </a:lnTo>
                  <a:lnTo>
                    <a:pt x="637" y="204"/>
                  </a:lnTo>
                  <a:lnTo>
                    <a:pt x="638" y="229"/>
                  </a:lnTo>
                  <a:lnTo>
                    <a:pt x="639" y="252"/>
                  </a:lnTo>
                  <a:lnTo>
                    <a:pt x="639" y="275"/>
                  </a:lnTo>
                  <a:lnTo>
                    <a:pt x="637" y="285"/>
                  </a:lnTo>
                  <a:lnTo>
                    <a:pt x="634" y="293"/>
                  </a:lnTo>
                  <a:lnTo>
                    <a:pt x="629" y="302"/>
                  </a:lnTo>
                  <a:lnTo>
                    <a:pt x="623" y="308"/>
                  </a:lnTo>
                  <a:lnTo>
                    <a:pt x="616" y="314"/>
                  </a:lnTo>
                  <a:lnTo>
                    <a:pt x="608" y="316"/>
                  </a:lnTo>
                  <a:lnTo>
                    <a:pt x="599" y="319"/>
                  </a:lnTo>
                  <a:lnTo>
                    <a:pt x="591" y="319"/>
                  </a:lnTo>
                  <a:lnTo>
                    <a:pt x="582" y="317"/>
                  </a:lnTo>
                  <a:lnTo>
                    <a:pt x="572" y="315"/>
                  </a:lnTo>
                  <a:lnTo>
                    <a:pt x="564" y="313"/>
                  </a:lnTo>
                  <a:lnTo>
                    <a:pt x="554" y="310"/>
                  </a:lnTo>
                  <a:lnTo>
                    <a:pt x="535" y="302"/>
                  </a:lnTo>
                  <a:lnTo>
                    <a:pt x="515" y="294"/>
                  </a:lnTo>
                  <a:lnTo>
                    <a:pt x="506" y="292"/>
                  </a:lnTo>
                  <a:lnTo>
                    <a:pt x="496" y="290"/>
                  </a:lnTo>
                  <a:lnTo>
                    <a:pt x="486" y="287"/>
                  </a:lnTo>
                  <a:lnTo>
                    <a:pt x="478" y="287"/>
                  </a:lnTo>
                  <a:lnTo>
                    <a:pt x="457" y="285"/>
                  </a:lnTo>
                  <a:lnTo>
                    <a:pt x="435" y="282"/>
                  </a:lnTo>
                  <a:lnTo>
                    <a:pt x="412" y="281"/>
                  </a:lnTo>
                  <a:lnTo>
                    <a:pt x="389" y="279"/>
                  </a:lnTo>
                  <a:lnTo>
                    <a:pt x="367" y="279"/>
                  </a:lnTo>
                  <a:lnTo>
                    <a:pt x="344" y="280"/>
                  </a:lnTo>
                  <a:lnTo>
                    <a:pt x="322" y="282"/>
                  </a:lnTo>
                  <a:lnTo>
                    <a:pt x="302" y="287"/>
                  </a:lnTo>
                  <a:lnTo>
                    <a:pt x="276" y="297"/>
                  </a:lnTo>
                  <a:lnTo>
                    <a:pt x="251" y="309"/>
                  </a:lnTo>
                  <a:lnTo>
                    <a:pt x="226" y="322"/>
                  </a:lnTo>
                  <a:lnTo>
                    <a:pt x="201" y="338"/>
                  </a:lnTo>
                  <a:lnTo>
                    <a:pt x="178" y="355"/>
                  </a:lnTo>
                  <a:lnTo>
                    <a:pt x="155" y="373"/>
                  </a:lnTo>
                  <a:lnTo>
                    <a:pt x="133" y="392"/>
                  </a:lnTo>
                  <a:lnTo>
                    <a:pt x="112" y="410"/>
                  </a:lnTo>
                  <a:lnTo>
                    <a:pt x="97" y="422"/>
                  </a:lnTo>
                  <a:lnTo>
                    <a:pt x="83" y="438"/>
                  </a:lnTo>
                  <a:lnTo>
                    <a:pt x="70" y="455"/>
                  </a:lnTo>
                  <a:lnTo>
                    <a:pt x="56" y="472"/>
                  </a:lnTo>
                  <a:lnTo>
                    <a:pt x="44" y="491"/>
                  </a:lnTo>
                  <a:lnTo>
                    <a:pt x="34" y="511"/>
                  </a:lnTo>
                  <a:lnTo>
                    <a:pt x="26" y="529"/>
                  </a:lnTo>
                  <a:lnTo>
                    <a:pt x="19" y="547"/>
                  </a:lnTo>
                  <a:lnTo>
                    <a:pt x="14" y="568"/>
                  </a:lnTo>
                  <a:lnTo>
                    <a:pt x="9" y="590"/>
                  </a:lnTo>
                  <a:lnTo>
                    <a:pt x="4" y="612"/>
                  </a:lnTo>
                  <a:lnTo>
                    <a:pt x="2" y="635"/>
                  </a:lnTo>
                  <a:lnTo>
                    <a:pt x="0" y="656"/>
                  </a:lnTo>
                  <a:lnTo>
                    <a:pt x="0" y="678"/>
                  </a:lnTo>
                  <a:lnTo>
                    <a:pt x="2" y="688"/>
                  </a:lnTo>
                  <a:lnTo>
                    <a:pt x="4" y="699"/>
                  </a:lnTo>
                  <a:lnTo>
                    <a:pt x="6" y="709"/>
                  </a:lnTo>
                  <a:lnTo>
                    <a:pt x="9" y="717"/>
                  </a:lnTo>
                  <a:lnTo>
                    <a:pt x="14" y="726"/>
                  </a:lnTo>
                  <a:lnTo>
                    <a:pt x="19" y="734"/>
                  </a:lnTo>
                  <a:lnTo>
                    <a:pt x="23" y="743"/>
                  </a:lnTo>
                  <a:lnTo>
                    <a:pt x="29" y="750"/>
                  </a:lnTo>
                  <a:lnTo>
                    <a:pt x="43" y="765"/>
                  </a:lnTo>
                  <a:lnTo>
                    <a:pt x="59" y="777"/>
                  </a:lnTo>
                  <a:lnTo>
                    <a:pt x="74" y="788"/>
                  </a:lnTo>
                  <a:lnTo>
                    <a:pt x="90" y="796"/>
                  </a:lnTo>
                  <a:lnTo>
                    <a:pt x="106" y="802"/>
                  </a:lnTo>
                  <a:lnTo>
                    <a:pt x="122" y="807"/>
                  </a:lnTo>
                  <a:lnTo>
                    <a:pt x="134" y="811"/>
                  </a:lnTo>
                  <a:lnTo>
                    <a:pt x="146" y="813"/>
                  </a:lnTo>
                  <a:lnTo>
                    <a:pt x="159" y="814"/>
                  </a:lnTo>
                  <a:lnTo>
                    <a:pt x="173" y="814"/>
                  </a:lnTo>
                  <a:lnTo>
                    <a:pt x="200" y="814"/>
                  </a:lnTo>
                  <a:lnTo>
                    <a:pt x="226" y="812"/>
                  </a:lnTo>
                  <a:lnTo>
                    <a:pt x="253" y="812"/>
                  </a:lnTo>
                  <a:lnTo>
                    <a:pt x="278" y="813"/>
                  </a:lnTo>
                  <a:lnTo>
                    <a:pt x="291" y="816"/>
                  </a:lnTo>
                  <a:lnTo>
                    <a:pt x="302" y="818"/>
                  </a:lnTo>
                  <a:lnTo>
                    <a:pt x="311" y="823"/>
                  </a:lnTo>
                  <a:lnTo>
                    <a:pt x="321" y="829"/>
                  </a:lnTo>
                  <a:lnTo>
                    <a:pt x="329" y="836"/>
                  </a:lnTo>
                  <a:lnTo>
                    <a:pt x="337" y="844"/>
                  </a:lnTo>
                  <a:lnTo>
                    <a:pt x="344" y="853"/>
                  </a:lnTo>
                  <a:lnTo>
                    <a:pt x="349" y="863"/>
                  </a:lnTo>
                  <a:lnTo>
                    <a:pt x="359" y="886"/>
                  </a:lnTo>
                  <a:lnTo>
                    <a:pt x="365" y="910"/>
                  </a:lnTo>
                  <a:lnTo>
                    <a:pt x="371" y="935"/>
                  </a:lnTo>
                  <a:lnTo>
                    <a:pt x="377" y="959"/>
                  </a:lnTo>
                  <a:lnTo>
                    <a:pt x="380" y="970"/>
                  </a:lnTo>
                  <a:lnTo>
                    <a:pt x="385" y="981"/>
                  </a:lnTo>
                  <a:lnTo>
                    <a:pt x="389" y="991"/>
                  </a:lnTo>
                  <a:lnTo>
                    <a:pt x="394" y="999"/>
                  </a:lnTo>
                  <a:lnTo>
                    <a:pt x="408" y="1016"/>
                  </a:lnTo>
                  <a:lnTo>
                    <a:pt x="424" y="1032"/>
                  </a:lnTo>
                  <a:lnTo>
                    <a:pt x="441" y="1048"/>
                  </a:lnTo>
                  <a:lnTo>
                    <a:pt x="459" y="1062"/>
                  </a:lnTo>
                  <a:lnTo>
                    <a:pt x="478" y="1078"/>
                  </a:lnTo>
                  <a:lnTo>
                    <a:pt x="493" y="1093"/>
                  </a:lnTo>
                  <a:lnTo>
                    <a:pt x="502" y="1101"/>
                  </a:lnTo>
                  <a:lnTo>
                    <a:pt x="508" y="1110"/>
                  </a:lnTo>
                  <a:lnTo>
                    <a:pt x="515" y="1118"/>
                  </a:lnTo>
                  <a:lnTo>
                    <a:pt x="521" y="1127"/>
                  </a:lnTo>
                  <a:lnTo>
                    <a:pt x="536" y="1151"/>
                  </a:lnTo>
                  <a:lnTo>
                    <a:pt x="552" y="1176"/>
                  </a:lnTo>
                  <a:lnTo>
                    <a:pt x="566" y="1204"/>
                  </a:lnTo>
                  <a:lnTo>
                    <a:pt x="581" y="1231"/>
                  </a:lnTo>
                  <a:lnTo>
                    <a:pt x="595" y="1259"/>
                  </a:lnTo>
                  <a:lnTo>
                    <a:pt x="606" y="1288"/>
                  </a:lnTo>
                  <a:lnTo>
                    <a:pt x="611" y="1302"/>
                  </a:lnTo>
                  <a:lnTo>
                    <a:pt x="616" y="1316"/>
                  </a:lnTo>
                  <a:lnTo>
                    <a:pt x="620" y="1331"/>
                  </a:lnTo>
                  <a:lnTo>
                    <a:pt x="623" y="1344"/>
                  </a:lnTo>
                  <a:lnTo>
                    <a:pt x="628" y="1367"/>
                  </a:lnTo>
                  <a:lnTo>
                    <a:pt x="633" y="1392"/>
                  </a:lnTo>
                  <a:lnTo>
                    <a:pt x="638" y="1418"/>
                  </a:lnTo>
                  <a:lnTo>
                    <a:pt x="640" y="1444"/>
                  </a:lnTo>
                  <a:lnTo>
                    <a:pt x="640" y="1457"/>
                  </a:lnTo>
                  <a:lnTo>
                    <a:pt x="640" y="1469"/>
                  </a:lnTo>
                  <a:lnTo>
                    <a:pt x="639" y="1481"/>
                  </a:lnTo>
                  <a:lnTo>
                    <a:pt x="638" y="1494"/>
                  </a:lnTo>
                  <a:lnTo>
                    <a:pt x="636" y="1506"/>
                  </a:lnTo>
                  <a:lnTo>
                    <a:pt x="632" y="1515"/>
                  </a:lnTo>
                  <a:lnTo>
                    <a:pt x="628" y="1526"/>
                  </a:lnTo>
                  <a:lnTo>
                    <a:pt x="623" y="1536"/>
                  </a:lnTo>
                  <a:lnTo>
                    <a:pt x="615" y="1547"/>
                  </a:lnTo>
                  <a:lnTo>
                    <a:pt x="605" y="1556"/>
                  </a:lnTo>
                  <a:lnTo>
                    <a:pt x="594" y="1564"/>
                  </a:lnTo>
                  <a:lnTo>
                    <a:pt x="582" y="1571"/>
                  </a:lnTo>
                  <a:lnTo>
                    <a:pt x="570" y="1576"/>
                  </a:lnTo>
                  <a:lnTo>
                    <a:pt x="555" y="1581"/>
                  </a:lnTo>
                  <a:lnTo>
                    <a:pt x="542" y="1586"/>
                  </a:lnTo>
                  <a:lnTo>
                    <a:pt x="527" y="1590"/>
                  </a:lnTo>
                  <a:lnTo>
                    <a:pt x="498" y="1598"/>
                  </a:lnTo>
                  <a:lnTo>
                    <a:pt x="470" y="1608"/>
                  </a:lnTo>
                  <a:lnTo>
                    <a:pt x="457" y="1613"/>
                  </a:lnTo>
                  <a:lnTo>
                    <a:pt x="445" y="1620"/>
                  </a:lnTo>
                  <a:lnTo>
                    <a:pt x="434" y="1627"/>
                  </a:lnTo>
                  <a:lnTo>
                    <a:pt x="423" y="1637"/>
                  </a:lnTo>
                  <a:lnTo>
                    <a:pt x="416" y="1645"/>
                  </a:lnTo>
                  <a:lnTo>
                    <a:pt x="408" y="1656"/>
                  </a:lnTo>
                  <a:lnTo>
                    <a:pt x="400" y="1666"/>
                  </a:lnTo>
                  <a:lnTo>
                    <a:pt x="394" y="1678"/>
                  </a:lnTo>
                  <a:lnTo>
                    <a:pt x="380" y="1701"/>
                  </a:lnTo>
                  <a:lnTo>
                    <a:pt x="370" y="1727"/>
                  </a:lnTo>
                  <a:lnTo>
                    <a:pt x="360" y="1754"/>
                  </a:lnTo>
                  <a:lnTo>
                    <a:pt x="351" y="1780"/>
                  </a:lnTo>
                  <a:lnTo>
                    <a:pt x="345" y="1807"/>
                  </a:lnTo>
                  <a:lnTo>
                    <a:pt x="340" y="1833"/>
                  </a:lnTo>
                  <a:lnTo>
                    <a:pt x="339" y="1845"/>
                  </a:lnTo>
                  <a:lnTo>
                    <a:pt x="339" y="1857"/>
                  </a:lnTo>
                  <a:lnTo>
                    <a:pt x="339" y="1869"/>
                  </a:lnTo>
                  <a:lnTo>
                    <a:pt x="339" y="1881"/>
                  </a:lnTo>
                  <a:lnTo>
                    <a:pt x="343" y="1904"/>
                  </a:lnTo>
                  <a:lnTo>
                    <a:pt x="346" y="1929"/>
                  </a:lnTo>
                  <a:lnTo>
                    <a:pt x="351" y="1953"/>
                  </a:lnTo>
                  <a:lnTo>
                    <a:pt x="356" y="1976"/>
                  </a:lnTo>
                  <a:lnTo>
                    <a:pt x="359" y="2000"/>
                  </a:lnTo>
                  <a:lnTo>
                    <a:pt x="360" y="2025"/>
                  </a:lnTo>
                  <a:lnTo>
                    <a:pt x="360" y="2061"/>
                  </a:lnTo>
                  <a:lnTo>
                    <a:pt x="360" y="2097"/>
                  </a:lnTo>
                  <a:lnTo>
                    <a:pt x="360" y="2135"/>
                  </a:lnTo>
                  <a:lnTo>
                    <a:pt x="360" y="2173"/>
                  </a:lnTo>
                  <a:lnTo>
                    <a:pt x="360" y="2210"/>
                  </a:lnTo>
                  <a:lnTo>
                    <a:pt x="360" y="2248"/>
                  </a:lnTo>
                  <a:lnTo>
                    <a:pt x="360" y="2286"/>
                  </a:lnTo>
                  <a:lnTo>
                    <a:pt x="360" y="2322"/>
                  </a:lnTo>
                  <a:lnTo>
                    <a:pt x="360" y="2344"/>
                  </a:lnTo>
                  <a:lnTo>
                    <a:pt x="359" y="2366"/>
                  </a:lnTo>
                  <a:lnTo>
                    <a:pt x="356" y="2389"/>
                  </a:lnTo>
                  <a:lnTo>
                    <a:pt x="355" y="2411"/>
                  </a:lnTo>
                  <a:lnTo>
                    <a:pt x="354" y="2433"/>
                  </a:lnTo>
                  <a:lnTo>
                    <a:pt x="354" y="2453"/>
                  </a:lnTo>
                  <a:lnTo>
                    <a:pt x="356" y="2473"/>
                  </a:lnTo>
                  <a:lnTo>
                    <a:pt x="360" y="2492"/>
                  </a:lnTo>
                  <a:lnTo>
                    <a:pt x="372" y="2524"/>
                  </a:lnTo>
                  <a:lnTo>
                    <a:pt x="385" y="2557"/>
                  </a:lnTo>
                  <a:lnTo>
                    <a:pt x="401" y="2588"/>
                  </a:lnTo>
                  <a:lnTo>
                    <a:pt x="417" y="2620"/>
                  </a:lnTo>
                  <a:lnTo>
                    <a:pt x="435" y="2650"/>
                  </a:lnTo>
                  <a:lnTo>
                    <a:pt x="455" y="2678"/>
                  </a:lnTo>
                  <a:lnTo>
                    <a:pt x="475" y="2706"/>
                  </a:lnTo>
                  <a:lnTo>
                    <a:pt x="497" y="2730"/>
                  </a:lnTo>
                  <a:lnTo>
                    <a:pt x="506" y="2741"/>
                  </a:lnTo>
                  <a:lnTo>
                    <a:pt x="517" y="2751"/>
                  </a:lnTo>
                  <a:lnTo>
                    <a:pt x="526" y="2761"/>
                  </a:lnTo>
                  <a:lnTo>
                    <a:pt x="538" y="2771"/>
                  </a:lnTo>
                  <a:lnTo>
                    <a:pt x="561" y="2788"/>
                  </a:lnTo>
                  <a:lnTo>
                    <a:pt x="585" y="2802"/>
                  </a:lnTo>
                  <a:lnTo>
                    <a:pt x="609" y="2817"/>
                  </a:lnTo>
                  <a:lnTo>
                    <a:pt x="633" y="2831"/>
                  </a:lnTo>
                  <a:lnTo>
                    <a:pt x="656" y="2845"/>
                  </a:lnTo>
                  <a:lnTo>
                    <a:pt x="677" y="2858"/>
                  </a:lnTo>
                  <a:lnTo>
                    <a:pt x="697" y="2873"/>
                  </a:lnTo>
                  <a:lnTo>
                    <a:pt x="719" y="2888"/>
                  </a:lnTo>
                  <a:lnTo>
                    <a:pt x="741" y="2905"/>
                  </a:lnTo>
                  <a:lnTo>
                    <a:pt x="763" y="2921"/>
                  </a:lnTo>
                  <a:lnTo>
                    <a:pt x="785" y="2938"/>
                  </a:lnTo>
                  <a:lnTo>
                    <a:pt x="808" y="2953"/>
                  </a:lnTo>
                  <a:lnTo>
                    <a:pt x="830" y="2967"/>
                  </a:lnTo>
                  <a:lnTo>
                    <a:pt x="853" y="2981"/>
                  </a:lnTo>
                  <a:lnTo>
                    <a:pt x="881" y="2997"/>
                  </a:lnTo>
                  <a:lnTo>
                    <a:pt x="910" y="3012"/>
                  </a:lnTo>
                  <a:lnTo>
                    <a:pt x="940" y="3027"/>
                  </a:lnTo>
                  <a:lnTo>
                    <a:pt x="971" y="3043"/>
                  </a:lnTo>
                  <a:lnTo>
                    <a:pt x="1000" y="3059"/>
                  </a:lnTo>
                  <a:lnTo>
                    <a:pt x="1029" y="3074"/>
                  </a:lnTo>
                  <a:lnTo>
                    <a:pt x="1057" y="3090"/>
                  </a:lnTo>
                  <a:lnTo>
                    <a:pt x="1081" y="3108"/>
                  </a:lnTo>
                  <a:lnTo>
                    <a:pt x="1098" y="3120"/>
                  </a:lnTo>
                  <a:lnTo>
                    <a:pt x="1114" y="3135"/>
                  </a:lnTo>
                  <a:lnTo>
                    <a:pt x="1130" y="3150"/>
                  </a:lnTo>
                  <a:lnTo>
                    <a:pt x="1146" y="3165"/>
                  </a:lnTo>
                  <a:lnTo>
                    <a:pt x="1160" y="3181"/>
                  </a:lnTo>
                  <a:lnTo>
                    <a:pt x="1174" y="3198"/>
                  </a:lnTo>
                  <a:lnTo>
                    <a:pt x="1187" y="3214"/>
                  </a:lnTo>
                  <a:lnTo>
                    <a:pt x="1199" y="3230"/>
                  </a:lnTo>
                  <a:lnTo>
                    <a:pt x="1203" y="3240"/>
                  </a:lnTo>
                  <a:lnTo>
                    <a:pt x="1206" y="3249"/>
                  </a:lnTo>
                  <a:lnTo>
                    <a:pt x="1209" y="3260"/>
                  </a:lnTo>
                  <a:lnTo>
                    <a:pt x="1211" y="3271"/>
                  </a:lnTo>
                  <a:lnTo>
                    <a:pt x="1212" y="3282"/>
                  </a:lnTo>
                  <a:lnTo>
                    <a:pt x="1215" y="3292"/>
                  </a:lnTo>
                  <a:lnTo>
                    <a:pt x="1219" y="3299"/>
                  </a:lnTo>
                  <a:lnTo>
                    <a:pt x="1223" y="3305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48" name="Freeform 53"/>
            <p:cNvSpPr>
              <a:spLocks/>
            </p:cNvSpPr>
            <p:nvPr/>
          </p:nvSpPr>
          <p:spPr bwMode="auto">
            <a:xfrm>
              <a:off x="2950" y="1488"/>
              <a:ext cx="656" cy="811"/>
            </a:xfrm>
            <a:custGeom>
              <a:avLst/>
              <a:gdLst>
                <a:gd name="T0" fmla="*/ 0 w 2606"/>
                <a:gd name="T1" fmla="*/ 0 h 3643"/>
                <a:gd name="T2" fmla="*/ 0 w 2606"/>
                <a:gd name="T3" fmla="*/ 0 h 3643"/>
                <a:gd name="T4" fmla="*/ 0 w 2606"/>
                <a:gd name="T5" fmla="*/ 0 h 3643"/>
                <a:gd name="T6" fmla="*/ 0 w 2606"/>
                <a:gd name="T7" fmla="*/ 0 h 3643"/>
                <a:gd name="T8" fmla="*/ 0 w 2606"/>
                <a:gd name="T9" fmla="*/ 0 h 3643"/>
                <a:gd name="T10" fmla="*/ 0 w 2606"/>
                <a:gd name="T11" fmla="*/ 0 h 3643"/>
                <a:gd name="T12" fmla="*/ 0 w 2606"/>
                <a:gd name="T13" fmla="*/ 0 h 3643"/>
                <a:gd name="T14" fmla="*/ 0 w 2606"/>
                <a:gd name="T15" fmla="*/ 0 h 3643"/>
                <a:gd name="T16" fmla="*/ 0 w 2606"/>
                <a:gd name="T17" fmla="*/ 0 h 3643"/>
                <a:gd name="T18" fmla="*/ 0 w 2606"/>
                <a:gd name="T19" fmla="*/ 0 h 3643"/>
                <a:gd name="T20" fmla="*/ 0 w 2606"/>
                <a:gd name="T21" fmla="*/ 0 h 3643"/>
                <a:gd name="T22" fmla="*/ 0 w 2606"/>
                <a:gd name="T23" fmla="*/ 0 h 3643"/>
                <a:gd name="T24" fmla="*/ 0 w 2606"/>
                <a:gd name="T25" fmla="*/ 0 h 3643"/>
                <a:gd name="T26" fmla="*/ 0 w 2606"/>
                <a:gd name="T27" fmla="*/ 0 h 3643"/>
                <a:gd name="T28" fmla="*/ 0 w 2606"/>
                <a:gd name="T29" fmla="*/ 0 h 3643"/>
                <a:gd name="T30" fmla="*/ 0 w 2606"/>
                <a:gd name="T31" fmla="*/ 0 h 3643"/>
                <a:gd name="T32" fmla="*/ 0 w 2606"/>
                <a:gd name="T33" fmla="*/ 0 h 3643"/>
                <a:gd name="T34" fmla="*/ 0 w 2606"/>
                <a:gd name="T35" fmla="*/ 0 h 3643"/>
                <a:gd name="T36" fmla="*/ 0 w 2606"/>
                <a:gd name="T37" fmla="*/ 0 h 3643"/>
                <a:gd name="T38" fmla="*/ 0 w 2606"/>
                <a:gd name="T39" fmla="*/ 0 h 3643"/>
                <a:gd name="T40" fmla="*/ 0 w 2606"/>
                <a:gd name="T41" fmla="*/ 0 h 3643"/>
                <a:gd name="T42" fmla="*/ 0 w 2606"/>
                <a:gd name="T43" fmla="*/ 0 h 3643"/>
                <a:gd name="T44" fmla="*/ 0 w 2606"/>
                <a:gd name="T45" fmla="*/ 0 h 3643"/>
                <a:gd name="T46" fmla="*/ 0 w 2606"/>
                <a:gd name="T47" fmla="*/ 0 h 3643"/>
                <a:gd name="T48" fmla="*/ 0 w 2606"/>
                <a:gd name="T49" fmla="*/ 0 h 3643"/>
                <a:gd name="T50" fmla="*/ 0 w 2606"/>
                <a:gd name="T51" fmla="*/ 0 h 3643"/>
                <a:gd name="T52" fmla="*/ 0 w 2606"/>
                <a:gd name="T53" fmla="*/ 0 h 3643"/>
                <a:gd name="T54" fmla="*/ 0 w 2606"/>
                <a:gd name="T55" fmla="*/ 0 h 3643"/>
                <a:gd name="T56" fmla="*/ 0 w 2606"/>
                <a:gd name="T57" fmla="*/ 0 h 3643"/>
                <a:gd name="T58" fmla="*/ 0 w 2606"/>
                <a:gd name="T59" fmla="*/ 0 h 3643"/>
                <a:gd name="T60" fmla="*/ 0 w 2606"/>
                <a:gd name="T61" fmla="*/ 0 h 3643"/>
                <a:gd name="T62" fmla="*/ 0 w 2606"/>
                <a:gd name="T63" fmla="*/ 0 h 3643"/>
                <a:gd name="T64" fmla="*/ 0 w 2606"/>
                <a:gd name="T65" fmla="*/ 0 h 3643"/>
                <a:gd name="T66" fmla="*/ 0 w 2606"/>
                <a:gd name="T67" fmla="*/ 0 h 3643"/>
                <a:gd name="T68" fmla="*/ 0 w 2606"/>
                <a:gd name="T69" fmla="*/ 0 h 3643"/>
                <a:gd name="T70" fmla="*/ 0 w 2606"/>
                <a:gd name="T71" fmla="*/ 0 h 3643"/>
                <a:gd name="T72" fmla="*/ 0 w 2606"/>
                <a:gd name="T73" fmla="*/ 0 h 3643"/>
                <a:gd name="T74" fmla="*/ 0 w 2606"/>
                <a:gd name="T75" fmla="*/ 0 h 3643"/>
                <a:gd name="T76" fmla="*/ 0 w 2606"/>
                <a:gd name="T77" fmla="*/ 0 h 3643"/>
                <a:gd name="T78" fmla="*/ 0 w 2606"/>
                <a:gd name="T79" fmla="*/ 0 h 3643"/>
                <a:gd name="T80" fmla="*/ 0 w 2606"/>
                <a:gd name="T81" fmla="*/ 0 h 3643"/>
                <a:gd name="T82" fmla="*/ 0 w 2606"/>
                <a:gd name="T83" fmla="*/ 0 h 3643"/>
                <a:gd name="T84" fmla="*/ 0 w 2606"/>
                <a:gd name="T85" fmla="*/ 0 h 3643"/>
                <a:gd name="T86" fmla="*/ 0 w 2606"/>
                <a:gd name="T87" fmla="*/ 0 h 3643"/>
                <a:gd name="T88" fmla="*/ 0 w 2606"/>
                <a:gd name="T89" fmla="*/ 0 h 3643"/>
                <a:gd name="T90" fmla="*/ 0 w 2606"/>
                <a:gd name="T91" fmla="*/ 0 h 3643"/>
                <a:gd name="T92" fmla="*/ 0 w 2606"/>
                <a:gd name="T93" fmla="*/ 0 h 3643"/>
                <a:gd name="T94" fmla="*/ 0 w 2606"/>
                <a:gd name="T95" fmla="*/ 0 h 3643"/>
                <a:gd name="T96" fmla="*/ 0 w 2606"/>
                <a:gd name="T97" fmla="*/ 0 h 3643"/>
                <a:gd name="T98" fmla="*/ 0 w 2606"/>
                <a:gd name="T99" fmla="*/ 0 h 3643"/>
                <a:gd name="T100" fmla="*/ 0 w 2606"/>
                <a:gd name="T101" fmla="*/ 0 h 3643"/>
                <a:gd name="T102" fmla="*/ 0 w 2606"/>
                <a:gd name="T103" fmla="*/ 0 h 3643"/>
                <a:gd name="T104" fmla="*/ 0 w 2606"/>
                <a:gd name="T105" fmla="*/ 0 h 3643"/>
                <a:gd name="T106" fmla="*/ 0 w 2606"/>
                <a:gd name="T107" fmla="*/ 0 h 3643"/>
                <a:gd name="T108" fmla="*/ 0 w 2606"/>
                <a:gd name="T109" fmla="*/ 0 h 3643"/>
                <a:gd name="T110" fmla="*/ 0 w 2606"/>
                <a:gd name="T111" fmla="*/ 0 h 3643"/>
                <a:gd name="T112" fmla="*/ 0 w 2606"/>
                <a:gd name="T113" fmla="*/ 0 h 3643"/>
                <a:gd name="T114" fmla="*/ 0 w 2606"/>
                <a:gd name="T115" fmla="*/ 0 h 3643"/>
                <a:gd name="T116" fmla="*/ 0 w 2606"/>
                <a:gd name="T117" fmla="*/ 0 h 3643"/>
                <a:gd name="T118" fmla="*/ 0 w 2606"/>
                <a:gd name="T119" fmla="*/ 0 h 3643"/>
                <a:gd name="T120" fmla="*/ 0 w 2606"/>
                <a:gd name="T121" fmla="*/ 0 h 3643"/>
                <a:gd name="T122" fmla="*/ 0 w 2606"/>
                <a:gd name="T123" fmla="*/ 0 h 3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06"/>
                <a:gd name="T187" fmla="*/ 0 h 3643"/>
                <a:gd name="T188" fmla="*/ 2606 w 2606"/>
                <a:gd name="T189" fmla="*/ 3643 h 3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06" h="3643">
                  <a:moveTo>
                    <a:pt x="2581" y="532"/>
                  </a:moveTo>
                  <a:lnTo>
                    <a:pt x="2585" y="533"/>
                  </a:lnTo>
                  <a:lnTo>
                    <a:pt x="2589" y="535"/>
                  </a:lnTo>
                  <a:lnTo>
                    <a:pt x="2592" y="537"/>
                  </a:lnTo>
                  <a:lnTo>
                    <a:pt x="2596" y="539"/>
                  </a:lnTo>
                  <a:lnTo>
                    <a:pt x="2599" y="547"/>
                  </a:lnTo>
                  <a:lnTo>
                    <a:pt x="2603" y="555"/>
                  </a:lnTo>
                  <a:lnTo>
                    <a:pt x="2606" y="566"/>
                  </a:lnTo>
                  <a:lnTo>
                    <a:pt x="2606" y="578"/>
                  </a:lnTo>
                  <a:lnTo>
                    <a:pt x="2604" y="592"/>
                  </a:lnTo>
                  <a:lnTo>
                    <a:pt x="2603" y="605"/>
                  </a:lnTo>
                  <a:lnTo>
                    <a:pt x="2597" y="634"/>
                  </a:lnTo>
                  <a:lnTo>
                    <a:pt x="2590" y="663"/>
                  </a:lnTo>
                  <a:lnTo>
                    <a:pt x="2580" y="690"/>
                  </a:lnTo>
                  <a:lnTo>
                    <a:pt x="2572" y="713"/>
                  </a:lnTo>
                  <a:lnTo>
                    <a:pt x="2564" y="725"/>
                  </a:lnTo>
                  <a:lnTo>
                    <a:pt x="2556" y="737"/>
                  </a:lnTo>
                  <a:lnTo>
                    <a:pt x="2546" y="748"/>
                  </a:lnTo>
                  <a:lnTo>
                    <a:pt x="2536" y="758"/>
                  </a:lnTo>
                  <a:lnTo>
                    <a:pt x="2513" y="778"/>
                  </a:lnTo>
                  <a:lnTo>
                    <a:pt x="2490" y="796"/>
                  </a:lnTo>
                  <a:lnTo>
                    <a:pt x="2466" y="815"/>
                  </a:lnTo>
                  <a:lnTo>
                    <a:pt x="2443" y="835"/>
                  </a:lnTo>
                  <a:lnTo>
                    <a:pt x="2432" y="846"/>
                  </a:lnTo>
                  <a:lnTo>
                    <a:pt x="2422" y="858"/>
                  </a:lnTo>
                  <a:lnTo>
                    <a:pt x="2414" y="870"/>
                  </a:lnTo>
                  <a:lnTo>
                    <a:pt x="2405" y="883"/>
                  </a:lnTo>
                  <a:lnTo>
                    <a:pt x="2401" y="889"/>
                  </a:lnTo>
                  <a:lnTo>
                    <a:pt x="2399" y="897"/>
                  </a:lnTo>
                  <a:lnTo>
                    <a:pt x="2398" y="904"/>
                  </a:lnTo>
                  <a:lnTo>
                    <a:pt x="2397" y="911"/>
                  </a:lnTo>
                  <a:lnTo>
                    <a:pt x="2395" y="928"/>
                  </a:lnTo>
                  <a:lnTo>
                    <a:pt x="2398" y="945"/>
                  </a:lnTo>
                  <a:lnTo>
                    <a:pt x="2400" y="963"/>
                  </a:lnTo>
                  <a:lnTo>
                    <a:pt x="2405" y="982"/>
                  </a:lnTo>
                  <a:lnTo>
                    <a:pt x="2410" y="1000"/>
                  </a:lnTo>
                  <a:lnTo>
                    <a:pt x="2415" y="1016"/>
                  </a:lnTo>
                  <a:lnTo>
                    <a:pt x="2420" y="1027"/>
                  </a:lnTo>
                  <a:lnTo>
                    <a:pt x="2425" y="1038"/>
                  </a:lnTo>
                  <a:lnTo>
                    <a:pt x="2431" y="1047"/>
                  </a:lnTo>
                  <a:lnTo>
                    <a:pt x="2437" y="1057"/>
                  </a:lnTo>
                  <a:lnTo>
                    <a:pt x="2451" y="1075"/>
                  </a:lnTo>
                  <a:lnTo>
                    <a:pt x="2467" y="1093"/>
                  </a:lnTo>
                  <a:lnTo>
                    <a:pt x="2483" y="1110"/>
                  </a:lnTo>
                  <a:lnTo>
                    <a:pt x="2497" y="1130"/>
                  </a:lnTo>
                  <a:lnTo>
                    <a:pt x="2505" y="1140"/>
                  </a:lnTo>
                  <a:lnTo>
                    <a:pt x="2512" y="1149"/>
                  </a:lnTo>
                  <a:lnTo>
                    <a:pt x="2517" y="1159"/>
                  </a:lnTo>
                  <a:lnTo>
                    <a:pt x="2522" y="1170"/>
                  </a:lnTo>
                  <a:lnTo>
                    <a:pt x="2525" y="1180"/>
                  </a:lnTo>
                  <a:lnTo>
                    <a:pt x="2529" y="1191"/>
                  </a:lnTo>
                  <a:lnTo>
                    <a:pt x="2531" y="1204"/>
                  </a:lnTo>
                  <a:lnTo>
                    <a:pt x="2533" y="1217"/>
                  </a:lnTo>
                  <a:lnTo>
                    <a:pt x="2534" y="1231"/>
                  </a:lnTo>
                  <a:lnTo>
                    <a:pt x="2531" y="1243"/>
                  </a:lnTo>
                  <a:lnTo>
                    <a:pt x="2530" y="1248"/>
                  </a:lnTo>
                  <a:lnTo>
                    <a:pt x="2528" y="1253"/>
                  </a:lnTo>
                  <a:lnTo>
                    <a:pt x="2525" y="1257"/>
                  </a:lnTo>
                  <a:lnTo>
                    <a:pt x="2522" y="1260"/>
                  </a:lnTo>
                  <a:lnTo>
                    <a:pt x="2516" y="1266"/>
                  </a:lnTo>
                  <a:lnTo>
                    <a:pt x="2510" y="1270"/>
                  </a:lnTo>
                  <a:lnTo>
                    <a:pt x="2501" y="1272"/>
                  </a:lnTo>
                  <a:lnTo>
                    <a:pt x="2493" y="1274"/>
                  </a:lnTo>
                  <a:lnTo>
                    <a:pt x="2473" y="1277"/>
                  </a:lnTo>
                  <a:lnTo>
                    <a:pt x="2454" y="1277"/>
                  </a:lnTo>
                  <a:lnTo>
                    <a:pt x="2433" y="1278"/>
                  </a:lnTo>
                  <a:lnTo>
                    <a:pt x="2414" y="1281"/>
                  </a:lnTo>
                  <a:lnTo>
                    <a:pt x="2404" y="1283"/>
                  </a:lnTo>
                  <a:lnTo>
                    <a:pt x="2395" y="1287"/>
                  </a:lnTo>
                  <a:lnTo>
                    <a:pt x="2388" y="1291"/>
                  </a:lnTo>
                  <a:lnTo>
                    <a:pt x="2381" y="1298"/>
                  </a:lnTo>
                  <a:lnTo>
                    <a:pt x="2377" y="1302"/>
                  </a:lnTo>
                  <a:lnTo>
                    <a:pt x="2374" y="1310"/>
                  </a:lnTo>
                  <a:lnTo>
                    <a:pt x="2370" y="1316"/>
                  </a:lnTo>
                  <a:lnTo>
                    <a:pt x="2369" y="1323"/>
                  </a:lnTo>
                  <a:lnTo>
                    <a:pt x="2366" y="1340"/>
                  </a:lnTo>
                  <a:lnTo>
                    <a:pt x="2365" y="1357"/>
                  </a:lnTo>
                  <a:lnTo>
                    <a:pt x="2365" y="1375"/>
                  </a:lnTo>
                  <a:lnTo>
                    <a:pt x="2367" y="1394"/>
                  </a:lnTo>
                  <a:lnTo>
                    <a:pt x="2369" y="1411"/>
                  </a:lnTo>
                  <a:lnTo>
                    <a:pt x="2371" y="1425"/>
                  </a:lnTo>
                  <a:lnTo>
                    <a:pt x="2375" y="1441"/>
                  </a:lnTo>
                  <a:lnTo>
                    <a:pt x="2380" y="1457"/>
                  </a:lnTo>
                  <a:lnTo>
                    <a:pt x="2388" y="1474"/>
                  </a:lnTo>
                  <a:lnTo>
                    <a:pt x="2397" y="1490"/>
                  </a:lnTo>
                  <a:lnTo>
                    <a:pt x="2405" y="1507"/>
                  </a:lnTo>
                  <a:lnTo>
                    <a:pt x="2412" y="1524"/>
                  </a:lnTo>
                  <a:lnTo>
                    <a:pt x="2420" y="1541"/>
                  </a:lnTo>
                  <a:lnTo>
                    <a:pt x="2425" y="1558"/>
                  </a:lnTo>
                  <a:lnTo>
                    <a:pt x="2428" y="1577"/>
                  </a:lnTo>
                  <a:lnTo>
                    <a:pt x="2433" y="1596"/>
                  </a:lnTo>
                  <a:lnTo>
                    <a:pt x="2437" y="1617"/>
                  </a:lnTo>
                  <a:lnTo>
                    <a:pt x="2440" y="1639"/>
                  </a:lnTo>
                  <a:lnTo>
                    <a:pt x="2444" y="1661"/>
                  </a:lnTo>
                  <a:lnTo>
                    <a:pt x="2446" y="1684"/>
                  </a:lnTo>
                  <a:lnTo>
                    <a:pt x="2449" y="1706"/>
                  </a:lnTo>
                  <a:lnTo>
                    <a:pt x="2449" y="1728"/>
                  </a:lnTo>
                  <a:lnTo>
                    <a:pt x="2448" y="1754"/>
                  </a:lnTo>
                  <a:lnTo>
                    <a:pt x="2446" y="1780"/>
                  </a:lnTo>
                  <a:lnTo>
                    <a:pt x="2442" y="1807"/>
                  </a:lnTo>
                  <a:lnTo>
                    <a:pt x="2438" y="1833"/>
                  </a:lnTo>
                  <a:lnTo>
                    <a:pt x="2432" y="1860"/>
                  </a:lnTo>
                  <a:lnTo>
                    <a:pt x="2427" y="1886"/>
                  </a:lnTo>
                  <a:lnTo>
                    <a:pt x="2421" y="1911"/>
                  </a:lnTo>
                  <a:lnTo>
                    <a:pt x="2415" y="1935"/>
                  </a:lnTo>
                  <a:lnTo>
                    <a:pt x="2408" y="1966"/>
                  </a:lnTo>
                  <a:lnTo>
                    <a:pt x="2400" y="1997"/>
                  </a:lnTo>
                  <a:lnTo>
                    <a:pt x="2393" y="2029"/>
                  </a:lnTo>
                  <a:lnTo>
                    <a:pt x="2384" y="2062"/>
                  </a:lnTo>
                  <a:lnTo>
                    <a:pt x="2375" y="2093"/>
                  </a:lnTo>
                  <a:lnTo>
                    <a:pt x="2363" y="2124"/>
                  </a:lnTo>
                  <a:lnTo>
                    <a:pt x="2357" y="2138"/>
                  </a:lnTo>
                  <a:lnTo>
                    <a:pt x="2349" y="2153"/>
                  </a:lnTo>
                  <a:lnTo>
                    <a:pt x="2341" y="2166"/>
                  </a:lnTo>
                  <a:lnTo>
                    <a:pt x="2332" y="2180"/>
                  </a:lnTo>
                  <a:lnTo>
                    <a:pt x="2326" y="2187"/>
                  </a:lnTo>
                  <a:lnTo>
                    <a:pt x="2319" y="2194"/>
                  </a:lnTo>
                  <a:lnTo>
                    <a:pt x="2312" y="2202"/>
                  </a:lnTo>
                  <a:lnTo>
                    <a:pt x="2304" y="2209"/>
                  </a:lnTo>
                  <a:lnTo>
                    <a:pt x="2286" y="2221"/>
                  </a:lnTo>
                  <a:lnTo>
                    <a:pt x="2267" y="2231"/>
                  </a:lnTo>
                  <a:lnTo>
                    <a:pt x="2246" y="2240"/>
                  </a:lnTo>
                  <a:lnTo>
                    <a:pt x="2225" y="2248"/>
                  </a:lnTo>
                  <a:lnTo>
                    <a:pt x="2205" y="2255"/>
                  </a:lnTo>
                  <a:lnTo>
                    <a:pt x="2186" y="2259"/>
                  </a:lnTo>
                  <a:lnTo>
                    <a:pt x="2178" y="2260"/>
                  </a:lnTo>
                  <a:lnTo>
                    <a:pt x="2169" y="2259"/>
                  </a:lnTo>
                  <a:lnTo>
                    <a:pt x="2161" y="2257"/>
                  </a:lnTo>
                  <a:lnTo>
                    <a:pt x="2151" y="2255"/>
                  </a:lnTo>
                  <a:lnTo>
                    <a:pt x="2132" y="2250"/>
                  </a:lnTo>
                  <a:lnTo>
                    <a:pt x="2111" y="2244"/>
                  </a:lnTo>
                  <a:lnTo>
                    <a:pt x="2101" y="2243"/>
                  </a:lnTo>
                  <a:lnTo>
                    <a:pt x="2092" y="2240"/>
                  </a:lnTo>
                  <a:lnTo>
                    <a:pt x="2082" y="2239"/>
                  </a:lnTo>
                  <a:lnTo>
                    <a:pt x="2074" y="2239"/>
                  </a:lnTo>
                  <a:lnTo>
                    <a:pt x="2065" y="2240"/>
                  </a:lnTo>
                  <a:lnTo>
                    <a:pt x="2058" y="2244"/>
                  </a:lnTo>
                  <a:lnTo>
                    <a:pt x="2050" y="2248"/>
                  </a:lnTo>
                  <a:lnTo>
                    <a:pt x="2044" y="2254"/>
                  </a:lnTo>
                  <a:lnTo>
                    <a:pt x="2040" y="2262"/>
                  </a:lnTo>
                  <a:lnTo>
                    <a:pt x="2036" y="2272"/>
                  </a:lnTo>
                  <a:lnTo>
                    <a:pt x="2035" y="2283"/>
                  </a:lnTo>
                  <a:lnTo>
                    <a:pt x="2035" y="2294"/>
                  </a:lnTo>
                  <a:lnTo>
                    <a:pt x="2037" y="2318"/>
                  </a:lnTo>
                  <a:lnTo>
                    <a:pt x="2043" y="2345"/>
                  </a:lnTo>
                  <a:lnTo>
                    <a:pt x="2048" y="2372"/>
                  </a:lnTo>
                  <a:lnTo>
                    <a:pt x="2052" y="2397"/>
                  </a:lnTo>
                  <a:lnTo>
                    <a:pt x="2053" y="2408"/>
                  </a:lnTo>
                  <a:lnTo>
                    <a:pt x="2052" y="2420"/>
                  </a:lnTo>
                  <a:lnTo>
                    <a:pt x="2049" y="2430"/>
                  </a:lnTo>
                  <a:lnTo>
                    <a:pt x="2044" y="2440"/>
                  </a:lnTo>
                  <a:lnTo>
                    <a:pt x="2041" y="2443"/>
                  </a:lnTo>
                  <a:lnTo>
                    <a:pt x="2036" y="2446"/>
                  </a:lnTo>
                  <a:lnTo>
                    <a:pt x="2030" y="2446"/>
                  </a:lnTo>
                  <a:lnTo>
                    <a:pt x="2024" y="2443"/>
                  </a:lnTo>
                  <a:lnTo>
                    <a:pt x="2010" y="2437"/>
                  </a:lnTo>
                  <a:lnTo>
                    <a:pt x="1995" y="2429"/>
                  </a:lnTo>
                  <a:lnTo>
                    <a:pt x="1979" y="2419"/>
                  </a:lnTo>
                  <a:lnTo>
                    <a:pt x="1964" y="2412"/>
                  </a:lnTo>
                  <a:lnTo>
                    <a:pt x="1957" y="2411"/>
                  </a:lnTo>
                  <a:lnTo>
                    <a:pt x="1950" y="2409"/>
                  </a:lnTo>
                  <a:lnTo>
                    <a:pt x="1944" y="2411"/>
                  </a:lnTo>
                  <a:lnTo>
                    <a:pt x="1938" y="2413"/>
                  </a:lnTo>
                  <a:lnTo>
                    <a:pt x="1929" y="2421"/>
                  </a:lnTo>
                  <a:lnTo>
                    <a:pt x="1922" y="2431"/>
                  </a:lnTo>
                  <a:lnTo>
                    <a:pt x="1914" y="2442"/>
                  </a:lnTo>
                  <a:lnTo>
                    <a:pt x="1908" y="2454"/>
                  </a:lnTo>
                  <a:lnTo>
                    <a:pt x="1897" y="2480"/>
                  </a:lnTo>
                  <a:lnTo>
                    <a:pt x="1889" y="2506"/>
                  </a:lnTo>
                  <a:lnTo>
                    <a:pt x="1879" y="2534"/>
                  </a:lnTo>
                  <a:lnTo>
                    <a:pt x="1868" y="2560"/>
                  </a:lnTo>
                  <a:lnTo>
                    <a:pt x="1862" y="2573"/>
                  </a:lnTo>
                  <a:lnTo>
                    <a:pt x="1856" y="2584"/>
                  </a:lnTo>
                  <a:lnTo>
                    <a:pt x="1849" y="2595"/>
                  </a:lnTo>
                  <a:lnTo>
                    <a:pt x="1840" y="2605"/>
                  </a:lnTo>
                  <a:lnTo>
                    <a:pt x="1834" y="2610"/>
                  </a:lnTo>
                  <a:lnTo>
                    <a:pt x="1827" y="2615"/>
                  </a:lnTo>
                  <a:lnTo>
                    <a:pt x="1820" y="2619"/>
                  </a:lnTo>
                  <a:lnTo>
                    <a:pt x="1812" y="2623"/>
                  </a:lnTo>
                  <a:lnTo>
                    <a:pt x="1795" y="2629"/>
                  </a:lnTo>
                  <a:lnTo>
                    <a:pt x="1776" y="2633"/>
                  </a:lnTo>
                  <a:lnTo>
                    <a:pt x="1757" y="2636"/>
                  </a:lnTo>
                  <a:lnTo>
                    <a:pt x="1737" y="2638"/>
                  </a:lnTo>
                  <a:lnTo>
                    <a:pt x="1718" y="2640"/>
                  </a:lnTo>
                  <a:lnTo>
                    <a:pt x="1698" y="2641"/>
                  </a:lnTo>
                  <a:lnTo>
                    <a:pt x="1670" y="2649"/>
                  </a:lnTo>
                  <a:lnTo>
                    <a:pt x="1642" y="2655"/>
                  </a:lnTo>
                  <a:lnTo>
                    <a:pt x="1613" y="2662"/>
                  </a:lnTo>
                  <a:lnTo>
                    <a:pt x="1583" y="2669"/>
                  </a:lnTo>
                  <a:lnTo>
                    <a:pt x="1554" y="2675"/>
                  </a:lnTo>
                  <a:lnTo>
                    <a:pt x="1523" y="2680"/>
                  </a:lnTo>
                  <a:lnTo>
                    <a:pt x="1494" y="2683"/>
                  </a:lnTo>
                  <a:lnTo>
                    <a:pt x="1465" y="2684"/>
                  </a:lnTo>
                  <a:lnTo>
                    <a:pt x="1455" y="2684"/>
                  </a:lnTo>
                  <a:lnTo>
                    <a:pt x="1446" y="2681"/>
                  </a:lnTo>
                  <a:lnTo>
                    <a:pt x="1435" y="2678"/>
                  </a:lnTo>
                  <a:lnTo>
                    <a:pt x="1424" y="2674"/>
                  </a:lnTo>
                  <a:lnTo>
                    <a:pt x="1402" y="2664"/>
                  </a:lnTo>
                  <a:lnTo>
                    <a:pt x="1380" y="2655"/>
                  </a:lnTo>
                  <a:lnTo>
                    <a:pt x="1370" y="2651"/>
                  </a:lnTo>
                  <a:lnTo>
                    <a:pt x="1361" y="2647"/>
                  </a:lnTo>
                  <a:lnTo>
                    <a:pt x="1351" y="2645"/>
                  </a:lnTo>
                  <a:lnTo>
                    <a:pt x="1342" y="2644"/>
                  </a:lnTo>
                  <a:lnTo>
                    <a:pt x="1335" y="2644"/>
                  </a:lnTo>
                  <a:lnTo>
                    <a:pt x="1328" y="2646"/>
                  </a:lnTo>
                  <a:lnTo>
                    <a:pt x="1325" y="2649"/>
                  </a:lnTo>
                  <a:lnTo>
                    <a:pt x="1323" y="2651"/>
                  </a:lnTo>
                  <a:lnTo>
                    <a:pt x="1321" y="2654"/>
                  </a:lnTo>
                  <a:lnTo>
                    <a:pt x="1318" y="2657"/>
                  </a:lnTo>
                  <a:lnTo>
                    <a:pt x="1313" y="2669"/>
                  </a:lnTo>
                  <a:lnTo>
                    <a:pt x="1311" y="2680"/>
                  </a:lnTo>
                  <a:lnTo>
                    <a:pt x="1308" y="2692"/>
                  </a:lnTo>
                  <a:lnTo>
                    <a:pt x="1308" y="2706"/>
                  </a:lnTo>
                  <a:lnTo>
                    <a:pt x="1308" y="2718"/>
                  </a:lnTo>
                  <a:lnTo>
                    <a:pt x="1311" y="2731"/>
                  </a:lnTo>
                  <a:lnTo>
                    <a:pt x="1313" y="2745"/>
                  </a:lnTo>
                  <a:lnTo>
                    <a:pt x="1317" y="2757"/>
                  </a:lnTo>
                  <a:lnTo>
                    <a:pt x="1322" y="2770"/>
                  </a:lnTo>
                  <a:lnTo>
                    <a:pt x="1327" y="2782"/>
                  </a:lnTo>
                  <a:lnTo>
                    <a:pt x="1333" y="2796"/>
                  </a:lnTo>
                  <a:lnTo>
                    <a:pt x="1339" y="2807"/>
                  </a:lnTo>
                  <a:lnTo>
                    <a:pt x="1352" y="2830"/>
                  </a:lnTo>
                  <a:lnTo>
                    <a:pt x="1367" y="2849"/>
                  </a:lnTo>
                  <a:lnTo>
                    <a:pt x="1379" y="2862"/>
                  </a:lnTo>
                  <a:lnTo>
                    <a:pt x="1391" y="2875"/>
                  </a:lnTo>
                  <a:lnTo>
                    <a:pt x="1404" y="2887"/>
                  </a:lnTo>
                  <a:lnTo>
                    <a:pt x="1418" y="2897"/>
                  </a:lnTo>
                  <a:lnTo>
                    <a:pt x="1447" y="2917"/>
                  </a:lnTo>
                  <a:lnTo>
                    <a:pt x="1477" y="2934"/>
                  </a:lnTo>
                  <a:lnTo>
                    <a:pt x="1508" y="2951"/>
                  </a:lnTo>
                  <a:lnTo>
                    <a:pt x="1538" y="2969"/>
                  </a:lnTo>
                  <a:lnTo>
                    <a:pt x="1552" y="2978"/>
                  </a:lnTo>
                  <a:lnTo>
                    <a:pt x="1566" y="2988"/>
                  </a:lnTo>
                  <a:lnTo>
                    <a:pt x="1579" y="2997"/>
                  </a:lnTo>
                  <a:lnTo>
                    <a:pt x="1591" y="3008"/>
                  </a:lnTo>
                  <a:lnTo>
                    <a:pt x="1606" y="3023"/>
                  </a:lnTo>
                  <a:lnTo>
                    <a:pt x="1619" y="3040"/>
                  </a:lnTo>
                  <a:lnTo>
                    <a:pt x="1633" y="3057"/>
                  </a:lnTo>
                  <a:lnTo>
                    <a:pt x="1646" y="3076"/>
                  </a:lnTo>
                  <a:lnTo>
                    <a:pt x="1657" y="3095"/>
                  </a:lnTo>
                  <a:lnTo>
                    <a:pt x="1669" y="3114"/>
                  </a:lnTo>
                  <a:lnTo>
                    <a:pt x="1679" y="3133"/>
                  </a:lnTo>
                  <a:lnTo>
                    <a:pt x="1689" y="3152"/>
                  </a:lnTo>
                  <a:lnTo>
                    <a:pt x="1697" y="3169"/>
                  </a:lnTo>
                  <a:lnTo>
                    <a:pt x="1706" y="3188"/>
                  </a:lnTo>
                  <a:lnTo>
                    <a:pt x="1714" y="3208"/>
                  </a:lnTo>
                  <a:lnTo>
                    <a:pt x="1721" y="3228"/>
                  </a:lnTo>
                  <a:lnTo>
                    <a:pt x="1730" y="3250"/>
                  </a:lnTo>
                  <a:lnTo>
                    <a:pt x="1740" y="3270"/>
                  </a:lnTo>
                  <a:lnTo>
                    <a:pt x="1750" y="3289"/>
                  </a:lnTo>
                  <a:lnTo>
                    <a:pt x="1761" y="3306"/>
                  </a:lnTo>
                  <a:lnTo>
                    <a:pt x="1767" y="3311"/>
                  </a:lnTo>
                  <a:lnTo>
                    <a:pt x="1775" y="3317"/>
                  </a:lnTo>
                  <a:lnTo>
                    <a:pt x="1782" y="3321"/>
                  </a:lnTo>
                  <a:lnTo>
                    <a:pt x="1791" y="3325"/>
                  </a:lnTo>
                  <a:lnTo>
                    <a:pt x="1808" y="3333"/>
                  </a:lnTo>
                  <a:lnTo>
                    <a:pt x="1825" y="3339"/>
                  </a:lnTo>
                  <a:lnTo>
                    <a:pt x="1840" y="3346"/>
                  </a:lnTo>
                  <a:lnTo>
                    <a:pt x="1855" y="3355"/>
                  </a:lnTo>
                  <a:lnTo>
                    <a:pt x="1860" y="3361"/>
                  </a:lnTo>
                  <a:lnTo>
                    <a:pt x="1865" y="3365"/>
                  </a:lnTo>
                  <a:lnTo>
                    <a:pt x="1867" y="3373"/>
                  </a:lnTo>
                  <a:lnTo>
                    <a:pt x="1869" y="3380"/>
                  </a:lnTo>
                  <a:lnTo>
                    <a:pt x="1871" y="3389"/>
                  </a:lnTo>
                  <a:lnTo>
                    <a:pt x="1871" y="3398"/>
                  </a:lnTo>
                  <a:lnTo>
                    <a:pt x="1871" y="3408"/>
                  </a:lnTo>
                  <a:lnTo>
                    <a:pt x="1871" y="3419"/>
                  </a:lnTo>
                  <a:lnTo>
                    <a:pt x="1868" y="3430"/>
                  </a:lnTo>
                  <a:lnTo>
                    <a:pt x="1866" y="3441"/>
                  </a:lnTo>
                  <a:lnTo>
                    <a:pt x="1863" y="3452"/>
                  </a:lnTo>
                  <a:lnTo>
                    <a:pt x="1860" y="3463"/>
                  </a:lnTo>
                  <a:lnTo>
                    <a:pt x="1855" y="3472"/>
                  </a:lnTo>
                  <a:lnTo>
                    <a:pt x="1850" y="3482"/>
                  </a:lnTo>
                  <a:lnTo>
                    <a:pt x="1844" y="3491"/>
                  </a:lnTo>
                  <a:lnTo>
                    <a:pt x="1838" y="3498"/>
                  </a:lnTo>
                  <a:lnTo>
                    <a:pt x="1831" y="3504"/>
                  </a:lnTo>
                  <a:lnTo>
                    <a:pt x="1823" y="3509"/>
                  </a:lnTo>
                  <a:lnTo>
                    <a:pt x="1815" y="3513"/>
                  </a:lnTo>
                  <a:lnTo>
                    <a:pt x="1806" y="3513"/>
                  </a:lnTo>
                  <a:lnTo>
                    <a:pt x="1795" y="3513"/>
                  </a:lnTo>
                  <a:lnTo>
                    <a:pt x="1784" y="3509"/>
                  </a:lnTo>
                  <a:lnTo>
                    <a:pt x="1775" y="3504"/>
                  </a:lnTo>
                  <a:lnTo>
                    <a:pt x="1766" y="3498"/>
                  </a:lnTo>
                  <a:lnTo>
                    <a:pt x="1757" y="3491"/>
                  </a:lnTo>
                  <a:lnTo>
                    <a:pt x="1748" y="3482"/>
                  </a:lnTo>
                  <a:lnTo>
                    <a:pt x="1740" y="3474"/>
                  </a:lnTo>
                  <a:lnTo>
                    <a:pt x="1731" y="3463"/>
                  </a:lnTo>
                  <a:lnTo>
                    <a:pt x="1715" y="3442"/>
                  </a:lnTo>
                  <a:lnTo>
                    <a:pt x="1698" y="3421"/>
                  </a:lnTo>
                  <a:lnTo>
                    <a:pt x="1691" y="3412"/>
                  </a:lnTo>
                  <a:lnTo>
                    <a:pt x="1682" y="3402"/>
                  </a:lnTo>
                  <a:lnTo>
                    <a:pt x="1674" y="3393"/>
                  </a:lnTo>
                  <a:lnTo>
                    <a:pt x="1664" y="3385"/>
                  </a:lnTo>
                  <a:lnTo>
                    <a:pt x="1650" y="3373"/>
                  </a:lnTo>
                  <a:lnTo>
                    <a:pt x="1634" y="3359"/>
                  </a:lnTo>
                  <a:lnTo>
                    <a:pt x="1618" y="3345"/>
                  </a:lnTo>
                  <a:lnTo>
                    <a:pt x="1602" y="3331"/>
                  </a:lnTo>
                  <a:lnTo>
                    <a:pt x="1585" y="3318"/>
                  </a:lnTo>
                  <a:lnTo>
                    <a:pt x="1568" y="3307"/>
                  </a:lnTo>
                  <a:lnTo>
                    <a:pt x="1551" y="3297"/>
                  </a:lnTo>
                  <a:lnTo>
                    <a:pt x="1533" y="3290"/>
                  </a:lnTo>
                  <a:lnTo>
                    <a:pt x="1518" y="3287"/>
                  </a:lnTo>
                  <a:lnTo>
                    <a:pt x="1503" y="3283"/>
                  </a:lnTo>
                  <a:lnTo>
                    <a:pt x="1486" y="3280"/>
                  </a:lnTo>
                  <a:lnTo>
                    <a:pt x="1469" y="3280"/>
                  </a:lnTo>
                  <a:lnTo>
                    <a:pt x="1460" y="3280"/>
                  </a:lnTo>
                  <a:lnTo>
                    <a:pt x="1452" y="3282"/>
                  </a:lnTo>
                  <a:lnTo>
                    <a:pt x="1443" y="3283"/>
                  </a:lnTo>
                  <a:lnTo>
                    <a:pt x="1436" y="3287"/>
                  </a:lnTo>
                  <a:lnTo>
                    <a:pt x="1429" y="3290"/>
                  </a:lnTo>
                  <a:lnTo>
                    <a:pt x="1421" y="3294"/>
                  </a:lnTo>
                  <a:lnTo>
                    <a:pt x="1416" y="3300"/>
                  </a:lnTo>
                  <a:lnTo>
                    <a:pt x="1412" y="3306"/>
                  </a:lnTo>
                  <a:lnTo>
                    <a:pt x="1407" y="3314"/>
                  </a:lnTo>
                  <a:lnTo>
                    <a:pt x="1404" y="3323"/>
                  </a:lnTo>
                  <a:lnTo>
                    <a:pt x="1403" y="3333"/>
                  </a:lnTo>
                  <a:lnTo>
                    <a:pt x="1402" y="3342"/>
                  </a:lnTo>
                  <a:lnTo>
                    <a:pt x="1403" y="3364"/>
                  </a:lnTo>
                  <a:lnTo>
                    <a:pt x="1407" y="3387"/>
                  </a:lnTo>
                  <a:lnTo>
                    <a:pt x="1413" y="3410"/>
                  </a:lnTo>
                  <a:lnTo>
                    <a:pt x="1418" y="3432"/>
                  </a:lnTo>
                  <a:lnTo>
                    <a:pt x="1423" y="3455"/>
                  </a:lnTo>
                  <a:lnTo>
                    <a:pt x="1426" y="3476"/>
                  </a:lnTo>
                  <a:lnTo>
                    <a:pt x="1426" y="3488"/>
                  </a:lnTo>
                  <a:lnTo>
                    <a:pt x="1430" y="3500"/>
                  </a:lnTo>
                  <a:lnTo>
                    <a:pt x="1432" y="3514"/>
                  </a:lnTo>
                  <a:lnTo>
                    <a:pt x="1437" y="3526"/>
                  </a:lnTo>
                  <a:lnTo>
                    <a:pt x="1440" y="3539"/>
                  </a:lnTo>
                  <a:lnTo>
                    <a:pt x="1442" y="3553"/>
                  </a:lnTo>
                  <a:lnTo>
                    <a:pt x="1442" y="3559"/>
                  </a:lnTo>
                  <a:lnTo>
                    <a:pt x="1442" y="3565"/>
                  </a:lnTo>
                  <a:lnTo>
                    <a:pt x="1442" y="3571"/>
                  </a:lnTo>
                  <a:lnTo>
                    <a:pt x="1441" y="3577"/>
                  </a:lnTo>
                  <a:lnTo>
                    <a:pt x="1438" y="3583"/>
                  </a:lnTo>
                  <a:lnTo>
                    <a:pt x="1435" y="3589"/>
                  </a:lnTo>
                  <a:lnTo>
                    <a:pt x="1431" y="3595"/>
                  </a:lnTo>
                  <a:lnTo>
                    <a:pt x="1426" y="3601"/>
                  </a:lnTo>
                  <a:lnTo>
                    <a:pt x="1416" y="3613"/>
                  </a:lnTo>
                  <a:lnTo>
                    <a:pt x="1403" y="3624"/>
                  </a:lnTo>
                  <a:lnTo>
                    <a:pt x="1397" y="3629"/>
                  </a:lnTo>
                  <a:lnTo>
                    <a:pt x="1391" y="3633"/>
                  </a:lnTo>
                  <a:lnTo>
                    <a:pt x="1384" y="3636"/>
                  </a:lnTo>
                  <a:lnTo>
                    <a:pt x="1378" y="3640"/>
                  </a:lnTo>
                  <a:lnTo>
                    <a:pt x="1370" y="3641"/>
                  </a:lnTo>
                  <a:lnTo>
                    <a:pt x="1364" y="3643"/>
                  </a:lnTo>
                  <a:lnTo>
                    <a:pt x="1358" y="3641"/>
                  </a:lnTo>
                  <a:lnTo>
                    <a:pt x="1352" y="3640"/>
                  </a:lnTo>
                  <a:lnTo>
                    <a:pt x="1347" y="3636"/>
                  </a:lnTo>
                  <a:lnTo>
                    <a:pt x="1342" y="3632"/>
                  </a:lnTo>
                  <a:lnTo>
                    <a:pt x="1339" y="3624"/>
                  </a:lnTo>
                  <a:lnTo>
                    <a:pt x="1336" y="3617"/>
                  </a:lnTo>
                  <a:lnTo>
                    <a:pt x="1333" y="3599"/>
                  </a:lnTo>
                  <a:lnTo>
                    <a:pt x="1330" y="3581"/>
                  </a:lnTo>
                  <a:lnTo>
                    <a:pt x="1329" y="3561"/>
                  </a:lnTo>
                  <a:lnTo>
                    <a:pt x="1325" y="3544"/>
                  </a:lnTo>
                  <a:lnTo>
                    <a:pt x="1323" y="3537"/>
                  </a:lnTo>
                  <a:lnTo>
                    <a:pt x="1319" y="3531"/>
                  </a:lnTo>
                  <a:lnTo>
                    <a:pt x="1314" y="3527"/>
                  </a:lnTo>
                  <a:lnTo>
                    <a:pt x="1308" y="3523"/>
                  </a:lnTo>
                  <a:lnTo>
                    <a:pt x="1301" y="3521"/>
                  </a:lnTo>
                  <a:lnTo>
                    <a:pt x="1294" y="3521"/>
                  </a:lnTo>
                  <a:lnTo>
                    <a:pt x="1285" y="3521"/>
                  </a:lnTo>
                  <a:lnTo>
                    <a:pt x="1278" y="3523"/>
                  </a:lnTo>
                  <a:lnTo>
                    <a:pt x="1261" y="3530"/>
                  </a:lnTo>
                  <a:lnTo>
                    <a:pt x="1244" y="3539"/>
                  </a:lnTo>
                  <a:lnTo>
                    <a:pt x="1227" y="3549"/>
                  </a:lnTo>
                  <a:lnTo>
                    <a:pt x="1209" y="3557"/>
                  </a:lnTo>
                  <a:lnTo>
                    <a:pt x="1199" y="3561"/>
                  </a:lnTo>
                  <a:lnTo>
                    <a:pt x="1191" y="3564"/>
                  </a:lnTo>
                  <a:lnTo>
                    <a:pt x="1181" y="3566"/>
                  </a:lnTo>
                  <a:lnTo>
                    <a:pt x="1172" y="3566"/>
                  </a:lnTo>
                  <a:lnTo>
                    <a:pt x="1165" y="3565"/>
                  </a:lnTo>
                  <a:lnTo>
                    <a:pt x="1158" y="3562"/>
                  </a:lnTo>
                  <a:lnTo>
                    <a:pt x="1150" y="3557"/>
                  </a:lnTo>
                  <a:lnTo>
                    <a:pt x="1143" y="3553"/>
                  </a:lnTo>
                  <a:lnTo>
                    <a:pt x="1136" y="3548"/>
                  </a:lnTo>
                  <a:lnTo>
                    <a:pt x="1129" y="3544"/>
                  </a:lnTo>
                  <a:lnTo>
                    <a:pt x="1121" y="3540"/>
                  </a:lnTo>
                  <a:lnTo>
                    <a:pt x="1114" y="3539"/>
                  </a:lnTo>
                  <a:lnTo>
                    <a:pt x="1106" y="3540"/>
                  </a:lnTo>
                  <a:lnTo>
                    <a:pt x="1097" y="3542"/>
                  </a:lnTo>
                  <a:lnTo>
                    <a:pt x="1089" y="3544"/>
                  </a:lnTo>
                  <a:lnTo>
                    <a:pt x="1080" y="3548"/>
                  </a:lnTo>
                  <a:lnTo>
                    <a:pt x="1062" y="3555"/>
                  </a:lnTo>
                  <a:lnTo>
                    <a:pt x="1045" y="3562"/>
                  </a:lnTo>
                  <a:lnTo>
                    <a:pt x="1035" y="3566"/>
                  </a:lnTo>
                  <a:lnTo>
                    <a:pt x="1027" y="3570"/>
                  </a:lnTo>
                  <a:lnTo>
                    <a:pt x="1019" y="3572"/>
                  </a:lnTo>
                  <a:lnTo>
                    <a:pt x="1011" y="3573"/>
                  </a:lnTo>
                  <a:lnTo>
                    <a:pt x="1004" y="3573"/>
                  </a:lnTo>
                  <a:lnTo>
                    <a:pt x="996" y="3572"/>
                  </a:lnTo>
                  <a:lnTo>
                    <a:pt x="989" y="3570"/>
                  </a:lnTo>
                  <a:lnTo>
                    <a:pt x="982" y="3566"/>
                  </a:lnTo>
                  <a:lnTo>
                    <a:pt x="977" y="3561"/>
                  </a:lnTo>
                  <a:lnTo>
                    <a:pt x="972" y="3554"/>
                  </a:lnTo>
                  <a:lnTo>
                    <a:pt x="970" y="3547"/>
                  </a:lnTo>
                  <a:lnTo>
                    <a:pt x="968" y="3538"/>
                  </a:lnTo>
                  <a:lnTo>
                    <a:pt x="967" y="3519"/>
                  </a:lnTo>
                  <a:lnTo>
                    <a:pt x="968" y="3498"/>
                  </a:lnTo>
                  <a:lnTo>
                    <a:pt x="971" y="3477"/>
                  </a:lnTo>
                  <a:lnTo>
                    <a:pt x="971" y="3457"/>
                  </a:lnTo>
                  <a:lnTo>
                    <a:pt x="971" y="3447"/>
                  </a:lnTo>
                  <a:lnTo>
                    <a:pt x="970" y="3438"/>
                  </a:lnTo>
                  <a:lnTo>
                    <a:pt x="967" y="3430"/>
                  </a:lnTo>
                  <a:lnTo>
                    <a:pt x="962" y="3423"/>
                  </a:lnTo>
                  <a:lnTo>
                    <a:pt x="949" y="3404"/>
                  </a:lnTo>
                  <a:lnTo>
                    <a:pt x="933" y="3387"/>
                  </a:lnTo>
                  <a:lnTo>
                    <a:pt x="916" y="3370"/>
                  </a:lnTo>
                  <a:lnTo>
                    <a:pt x="897" y="3356"/>
                  </a:lnTo>
                  <a:lnTo>
                    <a:pt x="877" y="3342"/>
                  </a:lnTo>
                  <a:lnTo>
                    <a:pt x="857" y="3330"/>
                  </a:lnTo>
                  <a:lnTo>
                    <a:pt x="847" y="3327"/>
                  </a:lnTo>
                  <a:lnTo>
                    <a:pt x="837" y="3322"/>
                  </a:lnTo>
                  <a:lnTo>
                    <a:pt x="826" y="3319"/>
                  </a:lnTo>
                  <a:lnTo>
                    <a:pt x="816" y="3317"/>
                  </a:lnTo>
                  <a:lnTo>
                    <a:pt x="792" y="3313"/>
                  </a:lnTo>
                  <a:lnTo>
                    <a:pt x="767" y="3313"/>
                  </a:lnTo>
                  <a:lnTo>
                    <a:pt x="740" y="3314"/>
                  </a:lnTo>
                  <a:lnTo>
                    <a:pt x="714" y="3317"/>
                  </a:lnTo>
                  <a:lnTo>
                    <a:pt x="688" y="3319"/>
                  </a:lnTo>
                  <a:lnTo>
                    <a:pt x="661" y="3324"/>
                  </a:lnTo>
                  <a:lnTo>
                    <a:pt x="636" y="3328"/>
                  </a:lnTo>
                  <a:lnTo>
                    <a:pt x="611" y="3333"/>
                  </a:lnTo>
                  <a:lnTo>
                    <a:pt x="608" y="3334"/>
                  </a:lnTo>
                  <a:lnTo>
                    <a:pt x="603" y="3336"/>
                  </a:lnTo>
                  <a:lnTo>
                    <a:pt x="598" y="3339"/>
                  </a:lnTo>
                  <a:lnTo>
                    <a:pt x="593" y="3342"/>
                  </a:lnTo>
                  <a:lnTo>
                    <a:pt x="583" y="3351"/>
                  </a:lnTo>
                  <a:lnTo>
                    <a:pt x="574" y="3361"/>
                  </a:lnTo>
                  <a:lnTo>
                    <a:pt x="564" y="3370"/>
                  </a:lnTo>
                  <a:lnTo>
                    <a:pt x="553" y="3378"/>
                  </a:lnTo>
                  <a:lnTo>
                    <a:pt x="547" y="3381"/>
                  </a:lnTo>
                  <a:lnTo>
                    <a:pt x="541" y="3384"/>
                  </a:lnTo>
                  <a:lnTo>
                    <a:pt x="535" y="3385"/>
                  </a:lnTo>
                  <a:lnTo>
                    <a:pt x="529" y="3385"/>
                  </a:lnTo>
                  <a:lnTo>
                    <a:pt x="506" y="3384"/>
                  </a:lnTo>
                  <a:lnTo>
                    <a:pt x="482" y="3380"/>
                  </a:lnTo>
                  <a:lnTo>
                    <a:pt x="458" y="3374"/>
                  </a:lnTo>
                  <a:lnTo>
                    <a:pt x="433" y="3365"/>
                  </a:lnTo>
                  <a:lnTo>
                    <a:pt x="422" y="3361"/>
                  </a:lnTo>
                  <a:lnTo>
                    <a:pt x="410" y="3355"/>
                  </a:lnTo>
                  <a:lnTo>
                    <a:pt x="397" y="3347"/>
                  </a:lnTo>
                  <a:lnTo>
                    <a:pt x="387" y="3341"/>
                  </a:lnTo>
                  <a:lnTo>
                    <a:pt x="377" y="3333"/>
                  </a:lnTo>
                  <a:lnTo>
                    <a:pt x="366" y="3324"/>
                  </a:lnTo>
                  <a:lnTo>
                    <a:pt x="357" y="3316"/>
                  </a:lnTo>
                  <a:lnTo>
                    <a:pt x="349" y="3306"/>
                  </a:lnTo>
                  <a:lnTo>
                    <a:pt x="344" y="3300"/>
                  </a:lnTo>
                  <a:lnTo>
                    <a:pt x="342" y="3293"/>
                  </a:lnTo>
                  <a:lnTo>
                    <a:pt x="339" y="3284"/>
                  </a:lnTo>
                  <a:lnTo>
                    <a:pt x="338" y="3276"/>
                  </a:lnTo>
                  <a:lnTo>
                    <a:pt x="337" y="3267"/>
                  </a:lnTo>
                  <a:lnTo>
                    <a:pt x="337" y="3259"/>
                  </a:lnTo>
                  <a:lnTo>
                    <a:pt x="338" y="3249"/>
                  </a:lnTo>
                  <a:lnTo>
                    <a:pt x="339" y="3239"/>
                  </a:lnTo>
                  <a:lnTo>
                    <a:pt x="344" y="3221"/>
                  </a:lnTo>
                  <a:lnTo>
                    <a:pt x="349" y="3203"/>
                  </a:lnTo>
                  <a:lnTo>
                    <a:pt x="356" y="3187"/>
                  </a:lnTo>
                  <a:lnTo>
                    <a:pt x="363" y="3174"/>
                  </a:lnTo>
                  <a:lnTo>
                    <a:pt x="371" y="3164"/>
                  </a:lnTo>
                  <a:lnTo>
                    <a:pt x="379" y="3155"/>
                  </a:lnTo>
                  <a:lnTo>
                    <a:pt x="389" y="3147"/>
                  </a:lnTo>
                  <a:lnTo>
                    <a:pt x="400" y="3140"/>
                  </a:lnTo>
                  <a:lnTo>
                    <a:pt x="423" y="3126"/>
                  </a:lnTo>
                  <a:lnTo>
                    <a:pt x="446" y="3113"/>
                  </a:lnTo>
                  <a:lnTo>
                    <a:pt x="458" y="3107"/>
                  </a:lnTo>
                  <a:lnTo>
                    <a:pt x="469" y="3099"/>
                  </a:lnTo>
                  <a:lnTo>
                    <a:pt x="479" y="3092"/>
                  </a:lnTo>
                  <a:lnTo>
                    <a:pt x="487" y="3085"/>
                  </a:lnTo>
                  <a:lnTo>
                    <a:pt x="495" y="3076"/>
                  </a:lnTo>
                  <a:lnTo>
                    <a:pt x="499" y="3067"/>
                  </a:lnTo>
                  <a:lnTo>
                    <a:pt x="503" y="3057"/>
                  </a:lnTo>
                  <a:lnTo>
                    <a:pt x="504" y="3046"/>
                  </a:lnTo>
                  <a:lnTo>
                    <a:pt x="503" y="3034"/>
                  </a:lnTo>
                  <a:lnTo>
                    <a:pt x="501" y="3023"/>
                  </a:lnTo>
                  <a:lnTo>
                    <a:pt x="496" y="3013"/>
                  </a:lnTo>
                  <a:lnTo>
                    <a:pt x="490" y="3003"/>
                  </a:lnTo>
                  <a:lnTo>
                    <a:pt x="482" y="2995"/>
                  </a:lnTo>
                  <a:lnTo>
                    <a:pt x="474" y="2986"/>
                  </a:lnTo>
                  <a:lnTo>
                    <a:pt x="464" y="2978"/>
                  </a:lnTo>
                  <a:lnTo>
                    <a:pt x="455" y="2969"/>
                  </a:lnTo>
                  <a:lnTo>
                    <a:pt x="435" y="2954"/>
                  </a:lnTo>
                  <a:lnTo>
                    <a:pt x="416" y="2938"/>
                  </a:lnTo>
                  <a:lnTo>
                    <a:pt x="407" y="2929"/>
                  </a:lnTo>
                  <a:lnTo>
                    <a:pt x="400" y="2921"/>
                  </a:lnTo>
                  <a:lnTo>
                    <a:pt x="393" y="2911"/>
                  </a:lnTo>
                  <a:lnTo>
                    <a:pt x="388" y="2903"/>
                  </a:lnTo>
                  <a:lnTo>
                    <a:pt x="383" y="2892"/>
                  </a:lnTo>
                  <a:lnTo>
                    <a:pt x="379" y="2881"/>
                  </a:lnTo>
                  <a:lnTo>
                    <a:pt x="377" y="2870"/>
                  </a:lnTo>
                  <a:lnTo>
                    <a:pt x="374" y="2858"/>
                  </a:lnTo>
                  <a:lnTo>
                    <a:pt x="370" y="2833"/>
                  </a:lnTo>
                  <a:lnTo>
                    <a:pt x="367" y="2808"/>
                  </a:lnTo>
                  <a:lnTo>
                    <a:pt x="365" y="2784"/>
                  </a:lnTo>
                  <a:lnTo>
                    <a:pt x="361" y="2758"/>
                  </a:lnTo>
                  <a:lnTo>
                    <a:pt x="359" y="2734"/>
                  </a:lnTo>
                  <a:lnTo>
                    <a:pt x="354" y="2711"/>
                  </a:lnTo>
                  <a:lnTo>
                    <a:pt x="350" y="2692"/>
                  </a:lnTo>
                  <a:lnTo>
                    <a:pt x="345" y="2673"/>
                  </a:lnTo>
                  <a:lnTo>
                    <a:pt x="342" y="2652"/>
                  </a:lnTo>
                  <a:lnTo>
                    <a:pt x="337" y="2633"/>
                  </a:lnTo>
                  <a:lnTo>
                    <a:pt x="331" y="2615"/>
                  </a:lnTo>
                  <a:lnTo>
                    <a:pt x="323" y="2596"/>
                  </a:lnTo>
                  <a:lnTo>
                    <a:pt x="320" y="2588"/>
                  </a:lnTo>
                  <a:lnTo>
                    <a:pt x="315" y="2581"/>
                  </a:lnTo>
                  <a:lnTo>
                    <a:pt x="310" y="2573"/>
                  </a:lnTo>
                  <a:lnTo>
                    <a:pt x="305" y="2567"/>
                  </a:lnTo>
                  <a:lnTo>
                    <a:pt x="299" y="2562"/>
                  </a:lnTo>
                  <a:lnTo>
                    <a:pt x="292" y="2558"/>
                  </a:lnTo>
                  <a:lnTo>
                    <a:pt x="285" y="2555"/>
                  </a:lnTo>
                  <a:lnTo>
                    <a:pt x="277" y="2553"/>
                  </a:lnTo>
                  <a:lnTo>
                    <a:pt x="261" y="2550"/>
                  </a:lnTo>
                  <a:lnTo>
                    <a:pt x="243" y="2549"/>
                  </a:lnTo>
                  <a:lnTo>
                    <a:pt x="226" y="2548"/>
                  </a:lnTo>
                  <a:lnTo>
                    <a:pt x="210" y="2545"/>
                  </a:lnTo>
                  <a:lnTo>
                    <a:pt x="202" y="2543"/>
                  </a:lnTo>
                  <a:lnTo>
                    <a:pt x="196" y="2539"/>
                  </a:lnTo>
                  <a:lnTo>
                    <a:pt x="189" y="2536"/>
                  </a:lnTo>
                  <a:lnTo>
                    <a:pt x="182" y="2530"/>
                  </a:lnTo>
                  <a:lnTo>
                    <a:pt x="176" y="2522"/>
                  </a:lnTo>
                  <a:lnTo>
                    <a:pt x="172" y="2515"/>
                  </a:lnTo>
                  <a:lnTo>
                    <a:pt x="168" y="2505"/>
                  </a:lnTo>
                  <a:lnTo>
                    <a:pt x="164" y="2497"/>
                  </a:lnTo>
                  <a:lnTo>
                    <a:pt x="159" y="2476"/>
                  </a:lnTo>
                  <a:lnTo>
                    <a:pt x="155" y="2454"/>
                  </a:lnTo>
                  <a:lnTo>
                    <a:pt x="151" y="2432"/>
                  </a:lnTo>
                  <a:lnTo>
                    <a:pt x="147" y="2411"/>
                  </a:lnTo>
                  <a:lnTo>
                    <a:pt x="145" y="2400"/>
                  </a:lnTo>
                  <a:lnTo>
                    <a:pt x="141" y="2390"/>
                  </a:lnTo>
                  <a:lnTo>
                    <a:pt x="139" y="2380"/>
                  </a:lnTo>
                  <a:lnTo>
                    <a:pt x="134" y="2370"/>
                  </a:lnTo>
                  <a:lnTo>
                    <a:pt x="129" y="2363"/>
                  </a:lnTo>
                  <a:lnTo>
                    <a:pt x="123" y="2356"/>
                  </a:lnTo>
                  <a:lnTo>
                    <a:pt x="117" y="2350"/>
                  </a:lnTo>
                  <a:lnTo>
                    <a:pt x="110" y="2342"/>
                  </a:lnTo>
                  <a:lnTo>
                    <a:pt x="95" y="2332"/>
                  </a:lnTo>
                  <a:lnTo>
                    <a:pt x="79" y="2321"/>
                  </a:lnTo>
                  <a:lnTo>
                    <a:pt x="65" y="2310"/>
                  </a:lnTo>
                  <a:lnTo>
                    <a:pt x="50" y="2298"/>
                  </a:lnTo>
                  <a:lnTo>
                    <a:pt x="44" y="2291"/>
                  </a:lnTo>
                  <a:lnTo>
                    <a:pt x="39" y="2284"/>
                  </a:lnTo>
                  <a:lnTo>
                    <a:pt x="36" y="2278"/>
                  </a:lnTo>
                  <a:lnTo>
                    <a:pt x="32" y="2270"/>
                  </a:lnTo>
                  <a:lnTo>
                    <a:pt x="28" y="2259"/>
                  </a:lnTo>
                  <a:lnTo>
                    <a:pt x="26" y="2248"/>
                  </a:lnTo>
                  <a:lnTo>
                    <a:pt x="25" y="2236"/>
                  </a:lnTo>
                  <a:lnTo>
                    <a:pt x="23" y="2225"/>
                  </a:lnTo>
                  <a:lnTo>
                    <a:pt x="23" y="2202"/>
                  </a:lnTo>
                  <a:lnTo>
                    <a:pt x="23" y="2177"/>
                  </a:lnTo>
                  <a:lnTo>
                    <a:pt x="26" y="2154"/>
                  </a:lnTo>
                  <a:lnTo>
                    <a:pt x="27" y="2131"/>
                  </a:lnTo>
                  <a:lnTo>
                    <a:pt x="28" y="2109"/>
                  </a:lnTo>
                  <a:lnTo>
                    <a:pt x="27" y="2090"/>
                  </a:lnTo>
                  <a:lnTo>
                    <a:pt x="26" y="2075"/>
                  </a:lnTo>
                  <a:lnTo>
                    <a:pt x="22" y="2061"/>
                  </a:lnTo>
                  <a:lnTo>
                    <a:pt x="16" y="2046"/>
                  </a:lnTo>
                  <a:lnTo>
                    <a:pt x="11" y="2033"/>
                  </a:lnTo>
                  <a:lnTo>
                    <a:pt x="6" y="2018"/>
                  </a:lnTo>
                  <a:lnTo>
                    <a:pt x="3" y="2006"/>
                  </a:lnTo>
                  <a:lnTo>
                    <a:pt x="2" y="2000"/>
                  </a:lnTo>
                  <a:lnTo>
                    <a:pt x="0" y="1994"/>
                  </a:lnTo>
                  <a:lnTo>
                    <a:pt x="2" y="1988"/>
                  </a:lnTo>
                  <a:lnTo>
                    <a:pt x="3" y="1983"/>
                  </a:lnTo>
                  <a:lnTo>
                    <a:pt x="6" y="1973"/>
                  </a:lnTo>
                  <a:lnTo>
                    <a:pt x="12" y="1965"/>
                  </a:lnTo>
                  <a:lnTo>
                    <a:pt x="20" y="1956"/>
                  </a:lnTo>
                  <a:lnTo>
                    <a:pt x="28" y="1949"/>
                  </a:lnTo>
                  <a:lnTo>
                    <a:pt x="46" y="1935"/>
                  </a:lnTo>
                  <a:lnTo>
                    <a:pt x="66" y="1922"/>
                  </a:lnTo>
                  <a:lnTo>
                    <a:pt x="84" y="1910"/>
                  </a:lnTo>
                  <a:lnTo>
                    <a:pt x="100" y="1897"/>
                  </a:lnTo>
                  <a:lnTo>
                    <a:pt x="106" y="1890"/>
                  </a:lnTo>
                  <a:lnTo>
                    <a:pt x="111" y="1883"/>
                  </a:lnTo>
                  <a:lnTo>
                    <a:pt x="113" y="1875"/>
                  </a:lnTo>
                  <a:lnTo>
                    <a:pt x="114" y="1866"/>
                  </a:lnTo>
                  <a:lnTo>
                    <a:pt x="113" y="1854"/>
                  </a:lnTo>
                  <a:lnTo>
                    <a:pt x="111" y="1842"/>
                  </a:lnTo>
                  <a:lnTo>
                    <a:pt x="106" y="1831"/>
                  </a:lnTo>
                  <a:lnTo>
                    <a:pt x="100" y="1820"/>
                  </a:lnTo>
                  <a:lnTo>
                    <a:pt x="93" y="1810"/>
                  </a:lnTo>
                  <a:lnTo>
                    <a:pt x="84" y="1801"/>
                  </a:lnTo>
                  <a:lnTo>
                    <a:pt x="76" y="1791"/>
                  </a:lnTo>
                  <a:lnTo>
                    <a:pt x="66" y="1781"/>
                  </a:lnTo>
                  <a:lnTo>
                    <a:pt x="48" y="1763"/>
                  </a:lnTo>
                  <a:lnTo>
                    <a:pt x="31" y="1745"/>
                  </a:lnTo>
                  <a:lnTo>
                    <a:pt x="22" y="1734"/>
                  </a:lnTo>
                  <a:lnTo>
                    <a:pt x="16" y="1724"/>
                  </a:lnTo>
                  <a:lnTo>
                    <a:pt x="11" y="1713"/>
                  </a:lnTo>
                  <a:lnTo>
                    <a:pt x="8" y="1701"/>
                  </a:lnTo>
                  <a:lnTo>
                    <a:pt x="5" y="1689"/>
                  </a:lnTo>
                  <a:lnTo>
                    <a:pt x="4" y="1677"/>
                  </a:lnTo>
                  <a:lnTo>
                    <a:pt x="3" y="1664"/>
                  </a:lnTo>
                  <a:lnTo>
                    <a:pt x="2" y="1651"/>
                  </a:lnTo>
                  <a:lnTo>
                    <a:pt x="3" y="1624"/>
                  </a:lnTo>
                  <a:lnTo>
                    <a:pt x="5" y="1598"/>
                  </a:lnTo>
                  <a:lnTo>
                    <a:pt x="8" y="1571"/>
                  </a:lnTo>
                  <a:lnTo>
                    <a:pt x="11" y="1544"/>
                  </a:lnTo>
                  <a:lnTo>
                    <a:pt x="15" y="1519"/>
                  </a:lnTo>
                  <a:lnTo>
                    <a:pt x="17" y="1494"/>
                  </a:lnTo>
                  <a:lnTo>
                    <a:pt x="21" y="1469"/>
                  </a:lnTo>
                  <a:lnTo>
                    <a:pt x="26" y="1442"/>
                  </a:lnTo>
                  <a:lnTo>
                    <a:pt x="31" y="1417"/>
                  </a:lnTo>
                  <a:lnTo>
                    <a:pt x="36" y="1392"/>
                  </a:lnTo>
                  <a:lnTo>
                    <a:pt x="43" y="1367"/>
                  </a:lnTo>
                  <a:lnTo>
                    <a:pt x="49" y="1344"/>
                  </a:lnTo>
                  <a:lnTo>
                    <a:pt x="57" y="1319"/>
                  </a:lnTo>
                  <a:lnTo>
                    <a:pt x="66" y="1298"/>
                  </a:lnTo>
                  <a:lnTo>
                    <a:pt x="71" y="1288"/>
                  </a:lnTo>
                  <a:lnTo>
                    <a:pt x="78" y="1278"/>
                  </a:lnTo>
                  <a:lnTo>
                    <a:pt x="87" y="1270"/>
                  </a:lnTo>
                  <a:lnTo>
                    <a:pt x="97" y="1261"/>
                  </a:lnTo>
                  <a:lnTo>
                    <a:pt x="107" y="1254"/>
                  </a:lnTo>
                  <a:lnTo>
                    <a:pt x="118" y="1249"/>
                  </a:lnTo>
                  <a:lnTo>
                    <a:pt x="129" y="1245"/>
                  </a:lnTo>
                  <a:lnTo>
                    <a:pt x="139" y="1244"/>
                  </a:lnTo>
                  <a:lnTo>
                    <a:pt x="150" y="1244"/>
                  </a:lnTo>
                  <a:lnTo>
                    <a:pt x="159" y="1244"/>
                  </a:lnTo>
                  <a:lnTo>
                    <a:pt x="170" y="1245"/>
                  </a:lnTo>
                  <a:lnTo>
                    <a:pt x="181" y="1247"/>
                  </a:lnTo>
                  <a:lnTo>
                    <a:pt x="203" y="1251"/>
                  </a:lnTo>
                  <a:lnTo>
                    <a:pt x="225" y="1257"/>
                  </a:lnTo>
                  <a:lnTo>
                    <a:pt x="247" y="1264"/>
                  </a:lnTo>
                  <a:lnTo>
                    <a:pt x="270" y="1268"/>
                  </a:lnTo>
                  <a:lnTo>
                    <a:pt x="281" y="1270"/>
                  </a:lnTo>
                  <a:lnTo>
                    <a:pt x="292" y="1271"/>
                  </a:lnTo>
                  <a:lnTo>
                    <a:pt x="304" y="1272"/>
                  </a:lnTo>
                  <a:lnTo>
                    <a:pt x="315" y="1271"/>
                  </a:lnTo>
                  <a:lnTo>
                    <a:pt x="323" y="1270"/>
                  </a:lnTo>
                  <a:lnTo>
                    <a:pt x="332" y="1266"/>
                  </a:lnTo>
                  <a:lnTo>
                    <a:pt x="340" y="1262"/>
                  </a:lnTo>
                  <a:lnTo>
                    <a:pt x="349" y="1257"/>
                  </a:lnTo>
                  <a:lnTo>
                    <a:pt x="365" y="1245"/>
                  </a:lnTo>
                  <a:lnTo>
                    <a:pt x="380" y="1231"/>
                  </a:lnTo>
                  <a:lnTo>
                    <a:pt x="396" y="1217"/>
                  </a:lnTo>
                  <a:lnTo>
                    <a:pt x="412" y="1205"/>
                  </a:lnTo>
                  <a:lnTo>
                    <a:pt x="419" y="1200"/>
                  </a:lnTo>
                  <a:lnTo>
                    <a:pt x="428" y="1196"/>
                  </a:lnTo>
                  <a:lnTo>
                    <a:pt x="438" y="1193"/>
                  </a:lnTo>
                  <a:lnTo>
                    <a:pt x="446" y="1192"/>
                  </a:lnTo>
                  <a:lnTo>
                    <a:pt x="456" y="1191"/>
                  </a:lnTo>
                  <a:lnTo>
                    <a:pt x="467" y="1191"/>
                  </a:lnTo>
                  <a:lnTo>
                    <a:pt x="478" y="1192"/>
                  </a:lnTo>
                  <a:lnTo>
                    <a:pt x="489" y="1194"/>
                  </a:lnTo>
                  <a:lnTo>
                    <a:pt x="510" y="1200"/>
                  </a:lnTo>
                  <a:lnTo>
                    <a:pt x="533" y="1209"/>
                  </a:lnTo>
                  <a:lnTo>
                    <a:pt x="555" y="1216"/>
                  </a:lnTo>
                  <a:lnTo>
                    <a:pt x="577" y="1221"/>
                  </a:lnTo>
                  <a:lnTo>
                    <a:pt x="587" y="1222"/>
                  </a:lnTo>
                  <a:lnTo>
                    <a:pt x="598" y="1222"/>
                  </a:lnTo>
                  <a:lnTo>
                    <a:pt x="608" y="1221"/>
                  </a:lnTo>
                  <a:lnTo>
                    <a:pt x="616" y="1217"/>
                  </a:lnTo>
                  <a:lnTo>
                    <a:pt x="623" y="1214"/>
                  </a:lnTo>
                  <a:lnTo>
                    <a:pt x="631" y="1210"/>
                  </a:lnTo>
                  <a:lnTo>
                    <a:pt x="638" y="1204"/>
                  </a:lnTo>
                  <a:lnTo>
                    <a:pt x="644" y="1197"/>
                  </a:lnTo>
                  <a:lnTo>
                    <a:pt x="650" y="1189"/>
                  </a:lnTo>
                  <a:lnTo>
                    <a:pt x="656" y="1182"/>
                  </a:lnTo>
                  <a:lnTo>
                    <a:pt x="661" y="1174"/>
                  </a:lnTo>
                  <a:lnTo>
                    <a:pt x="666" y="1164"/>
                  </a:lnTo>
                  <a:lnTo>
                    <a:pt x="670" y="1154"/>
                  </a:lnTo>
                  <a:lnTo>
                    <a:pt x="673" y="1146"/>
                  </a:lnTo>
                  <a:lnTo>
                    <a:pt x="676" y="1136"/>
                  </a:lnTo>
                  <a:lnTo>
                    <a:pt x="678" y="1126"/>
                  </a:lnTo>
                  <a:lnTo>
                    <a:pt x="678" y="1117"/>
                  </a:lnTo>
                  <a:lnTo>
                    <a:pt x="678" y="1107"/>
                  </a:lnTo>
                  <a:lnTo>
                    <a:pt x="677" y="1098"/>
                  </a:lnTo>
                  <a:lnTo>
                    <a:pt x="676" y="1090"/>
                  </a:lnTo>
                  <a:lnTo>
                    <a:pt x="671" y="1081"/>
                  </a:lnTo>
                  <a:lnTo>
                    <a:pt x="665" y="1073"/>
                  </a:lnTo>
                  <a:lnTo>
                    <a:pt x="659" y="1065"/>
                  </a:lnTo>
                  <a:lnTo>
                    <a:pt x="650" y="1059"/>
                  </a:lnTo>
                  <a:lnTo>
                    <a:pt x="642" y="1053"/>
                  </a:lnTo>
                  <a:lnTo>
                    <a:pt x="632" y="1050"/>
                  </a:lnTo>
                  <a:lnTo>
                    <a:pt x="622" y="1045"/>
                  </a:lnTo>
                  <a:lnTo>
                    <a:pt x="611" y="1041"/>
                  </a:lnTo>
                  <a:lnTo>
                    <a:pt x="589" y="1035"/>
                  </a:lnTo>
                  <a:lnTo>
                    <a:pt x="567" y="1029"/>
                  </a:lnTo>
                  <a:lnTo>
                    <a:pt x="547" y="1023"/>
                  </a:lnTo>
                  <a:lnTo>
                    <a:pt x="529" y="1016"/>
                  </a:lnTo>
                  <a:lnTo>
                    <a:pt x="512" y="1008"/>
                  </a:lnTo>
                  <a:lnTo>
                    <a:pt x="493" y="1001"/>
                  </a:lnTo>
                  <a:lnTo>
                    <a:pt x="474" y="995"/>
                  </a:lnTo>
                  <a:lnTo>
                    <a:pt x="455" y="988"/>
                  </a:lnTo>
                  <a:lnTo>
                    <a:pt x="435" y="979"/>
                  </a:lnTo>
                  <a:lnTo>
                    <a:pt x="418" y="971"/>
                  </a:lnTo>
                  <a:lnTo>
                    <a:pt x="410" y="966"/>
                  </a:lnTo>
                  <a:lnTo>
                    <a:pt x="401" y="960"/>
                  </a:lnTo>
                  <a:lnTo>
                    <a:pt x="394" y="954"/>
                  </a:lnTo>
                  <a:lnTo>
                    <a:pt x="388" y="946"/>
                  </a:lnTo>
                  <a:lnTo>
                    <a:pt x="378" y="935"/>
                  </a:lnTo>
                  <a:lnTo>
                    <a:pt x="370" y="921"/>
                  </a:lnTo>
                  <a:lnTo>
                    <a:pt x="362" y="905"/>
                  </a:lnTo>
                  <a:lnTo>
                    <a:pt x="356" y="887"/>
                  </a:lnTo>
                  <a:lnTo>
                    <a:pt x="351" y="869"/>
                  </a:lnTo>
                  <a:lnTo>
                    <a:pt x="349" y="852"/>
                  </a:lnTo>
                  <a:lnTo>
                    <a:pt x="349" y="843"/>
                  </a:lnTo>
                  <a:lnTo>
                    <a:pt x="350" y="835"/>
                  </a:lnTo>
                  <a:lnTo>
                    <a:pt x="351" y="826"/>
                  </a:lnTo>
                  <a:lnTo>
                    <a:pt x="354" y="819"/>
                  </a:lnTo>
                  <a:lnTo>
                    <a:pt x="357" y="813"/>
                  </a:lnTo>
                  <a:lnTo>
                    <a:pt x="362" y="809"/>
                  </a:lnTo>
                  <a:lnTo>
                    <a:pt x="368" y="805"/>
                  </a:lnTo>
                  <a:lnTo>
                    <a:pt x="377" y="803"/>
                  </a:lnTo>
                  <a:lnTo>
                    <a:pt x="394" y="801"/>
                  </a:lnTo>
                  <a:lnTo>
                    <a:pt x="413" y="801"/>
                  </a:lnTo>
                  <a:lnTo>
                    <a:pt x="433" y="801"/>
                  </a:lnTo>
                  <a:lnTo>
                    <a:pt x="450" y="798"/>
                  </a:lnTo>
                  <a:lnTo>
                    <a:pt x="457" y="796"/>
                  </a:lnTo>
                  <a:lnTo>
                    <a:pt x="463" y="793"/>
                  </a:lnTo>
                  <a:lnTo>
                    <a:pt x="468" y="788"/>
                  </a:lnTo>
                  <a:lnTo>
                    <a:pt x="470" y="782"/>
                  </a:lnTo>
                  <a:lnTo>
                    <a:pt x="473" y="771"/>
                  </a:lnTo>
                  <a:lnTo>
                    <a:pt x="474" y="759"/>
                  </a:lnTo>
                  <a:lnTo>
                    <a:pt x="473" y="748"/>
                  </a:lnTo>
                  <a:lnTo>
                    <a:pt x="472" y="736"/>
                  </a:lnTo>
                  <a:lnTo>
                    <a:pt x="468" y="725"/>
                  </a:lnTo>
                  <a:lnTo>
                    <a:pt x="463" y="713"/>
                  </a:lnTo>
                  <a:lnTo>
                    <a:pt x="458" y="701"/>
                  </a:lnTo>
                  <a:lnTo>
                    <a:pt x="453" y="689"/>
                  </a:lnTo>
                  <a:lnTo>
                    <a:pt x="442" y="666"/>
                  </a:lnTo>
                  <a:lnTo>
                    <a:pt x="431" y="641"/>
                  </a:lnTo>
                  <a:lnTo>
                    <a:pt x="428" y="631"/>
                  </a:lnTo>
                  <a:lnTo>
                    <a:pt x="424" y="618"/>
                  </a:lnTo>
                  <a:lnTo>
                    <a:pt x="423" y="607"/>
                  </a:lnTo>
                  <a:lnTo>
                    <a:pt x="422" y="597"/>
                  </a:lnTo>
                  <a:lnTo>
                    <a:pt x="422" y="590"/>
                  </a:lnTo>
                  <a:lnTo>
                    <a:pt x="424" y="586"/>
                  </a:lnTo>
                  <a:lnTo>
                    <a:pt x="427" y="581"/>
                  </a:lnTo>
                  <a:lnTo>
                    <a:pt x="429" y="576"/>
                  </a:lnTo>
                  <a:lnTo>
                    <a:pt x="439" y="567"/>
                  </a:lnTo>
                  <a:lnTo>
                    <a:pt x="448" y="560"/>
                  </a:lnTo>
                  <a:lnTo>
                    <a:pt x="461" y="554"/>
                  </a:lnTo>
                  <a:lnTo>
                    <a:pt x="473" y="547"/>
                  </a:lnTo>
                  <a:lnTo>
                    <a:pt x="485" y="541"/>
                  </a:lnTo>
                  <a:lnTo>
                    <a:pt x="495" y="532"/>
                  </a:lnTo>
                  <a:lnTo>
                    <a:pt x="506" y="525"/>
                  </a:lnTo>
                  <a:lnTo>
                    <a:pt x="518" y="516"/>
                  </a:lnTo>
                  <a:lnTo>
                    <a:pt x="530" y="508"/>
                  </a:lnTo>
                  <a:lnTo>
                    <a:pt x="542" y="499"/>
                  </a:lnTo>
                  <a:lnTo>
                    <a:pt x="553" y="490"/>
                  </a:lnTo>
                  <a:lnTo>
                    <a:pt x="561" y="480"/>
                  </a:lnTo>
                  <a:lnTo>
                    <a:pt x="565" y="475"/>
                  </a:lnTo>
                  <a:lnTo>
                    <a:pt x="567" y="470"/>
                  </a:lnTo>
                  <a:lnTo>
                    <a:pt x="567" y="464"/>
                  </a:lnTo>
                  <a:lnTo>
                    <a:pt x="567" y="458"/>
                  </a:lnTo>
                  <a:lnTo>
                    <a:pt x="565" y="443"/>
                  </a:lnTo>
                  <a:lnTo>
                    <a:pt x="561" y="429"/>
                  </a:lnTo>
                  <a:lnTo>
                    <a:pt x="555" y="415"/>
                  </a:lnTo>
                  <a:lnTo>
                    <a:pt x="549" y="402"/>
                  </a:lnTo>
                  <a:lnTo>
                    <a:pt x="532" y="377"/>
                  </a:lnTo>
                  <a:lnTo>
                    <a:pt x="514" y="352"/>
                  </a:lnTo>
                  <a:lnTo>
                    <a:pt x="495" y="327"/>
                  </a:lnTo>
                  <a:lnTo>
                    <a:pt x="476" y="301"/>
                  </a:lnTo>
                  <a:lnTo>
                    <a:pt x="467" y="288"/>
                  </a:lnTo>
                  <a:lnTo>
                    <a:pt x="459" y="275"/>
                  </a:lnTo>
                  <a:lnTo>
                    <a:pt x="452" y="260"/>
                  </a:lnTo>
                  <a:lnTo>
                    <a:pt x="446" y="245"/>
                  </a:lnTo>
                  <a:lnTo>
                    <a:pt x="441" y="230"/>
                  </a:lnTo>
                  <a:lnTo>
                    <a:pt x="439" y="211"/>
                  </a:lnTo>
                  <a:lnTo>
                    <a:pt x="438" y="192"/>
                  </a:lnTo>
                  <a:lnTo>
                    <a:pt x="436" y="174"/>
                  </a:lnTo>
                  <a:lnTo>
                    <a:pt x="435" y="154"/>
                  </a:lnTo>
                  <a:lnTo>
                    <a:pt x="434" y="135"/>
                  </a:lnTo>
                  <a:lnTo>
                    <a:pt x="431" y="115"/>
                  </a:lnTo>
                  <a:lnTo>
                    <a:pt x="427" y="97"/>
                  </a:lnTo>
                  <a:lnTo>
                    <a:pt x="425" y="92"/>
                  </a:lnTo>
                  <a:lnTo>
                    <a:pt x="422" y="86"/>
                  </a:lnTo>
                  <a:lnTo>
                    <a:pt x="418" y="80"/>
                  </a:lnTo>
                  <a:lnTo>
                    <a:pt x="413" y="75"/>
                  </a:lnTo>
                  <a:lnTo>
                    <a:pt x="402" y="63"/>
                  </a:lnTo>
                  <a:lnTo>
                    <a:pt x="391" y="51"/>
                  </a:lnTo>
                  <a:lnTo>
                    <a:pt x="382" y="40"/>
                  </a:lnTo>
                  <a:lnTo>
                    <a:pt x="374" y="30"/>
                  </a:lnTo>
                  <a:lnTo>
                    <a:pt x="373" y="27"/>
                  </a:lnTo>
                  <a:lnTo>
                    <a:pt x="373" y="23"/>
                  </a:lnTo>
                  <a:lnTo>
                    <a:pt x="374" y="19"/>
                  </a:lnTo>
                  <a:lnTo>
                    <a:pt x="378" y="17"/>
                  </a:lnTo>
                  <a:lnTo>
                    <a:pt x="390" y="12"/>
                  </a:lnTo>
                  <a:lnTo>
                    <a:pt x="402" y="7"/>
                  </a:lnTo>
                  <a:lnTo>
                    <a:pt x="416" y="5"/>
                  </a:lnTo>
                  <a:lnTo>
                    <a:pt x="428" y="2"/>
                  </a:lnTo>
                  <a:lnTo>
                    <a:pt x="441" y="1"/>
                  </a:lnTo>
                  <a:lnTo>
                    <a:pt x="456" y="0"/>
                  </a:lnTo>
                  <a:lnTo>
                    <a:pt x="469" y="0"/>
                  </a:lnTo>
                  <a:lnTo>
                    <a:pt x="482" y="1"/>
                  </a:lnTo>
                  <a:lnTo>
                    <a:pt x="510" y="4"/>
                  </a:lnTo>
                  <a:lnTo>
                    <a:pt x="537" y="8"/>
                  </a:lnTo>
                  <a:lnTo>
                    <a:pt x="563" y="13"/>
                  </a:lnTo>
                  <a:lnTo>
                    <a:pt x="587" y="17"/>
                  </a:lnTo>
                  <a:lnTo>
                    <a:pt x="606" y="22"/>
                  </a:lnTo>
                  <a:lnTo>
                    <a:pt x="625" y="29"/>
                  </a:lnTo>
                  <a:lnTo>
                    <a:pt x="644" y="39"/>
                  </a:lnTo>
                  <a:lnTo>
                    <a:pt x="662" y="49"/>
                  </a:lnTo>
                  <a:lnTo>
                    <a:pt x="680" y="59"/>
                  </a:lnTo>
                  <a:lnTo>
                    <a:pt x="699" y="70"/>
                  </a:lnTo>
                  <a:lnTo>
                    <a:pt x="717" y="81"/>
                  </a:lnTo>
                  <a:lnTo>
                    <a:pt x="734" y="91"/>
                  </a:lnTo>
                  <a:lnTo>
                    <a:pt x="764" y="112"/>
                  </a:lnTo>
                  <a:lnTo>
                    <a:pt x="793" y="134"/>
                  </a:lnTo>
                  <a:lnTo>
                    <a:pt x="823" y="157"/>
                  </a:lnTo>
                  <a:lnTo>
                    <a:pt x="852" y="180"/>
                  </a:lnTo>
                  <a:lnTo>
                    <a:pt x="878" y="203"/>
                  </a:lnTo>
                  <a:lnTo>
                    <a:pt x="905" y="227"/>
                  </a:lnTo>
                  <a:lnTo>
                    <a:pt x="932" y="250"/>
                  </a:lnTo>
                  <a:lnTo>
                    <a:pt x="957" y="272"/>
                  </a:lnTo>
                  <a:lnTo>
                    <a:pt x="982" y="290"/>
                  </a:lnTo>
                  <a:lnTo>
                    <a:pt x="1005" y="310"/>
                  </a:lnTo>
                  <a:lnTo>
                    <a:pt x="1028" y="329"/>
                  </a:lnTo>
                  <a:lnTo>
                    <a:pt x="1050" y="349"/>
                  </a:lnTo>
                  <a:lnTo>
                    <a:pt x="1072" y="368"/>
                  </a:lnTo>
                  <a:lnTo>
                    <a:pt x="1095" y="386"/>
                  </a:lnTo>
                  <a:lnTo>
                    <a:pt x="1116" y="405"/>
                  </a:lnTo>
                  <a:lnTo>
                    <a:pt x="1138" y="422"/>
                  </a:lnTo>
                  <a:lnTo>
                    <a:pt x="1157" y="435"/>
                  </a:lnTo>
                  <a:lnTo>
                    <a:pt x="1176" y="451"/>
                  </a:lnTo>
                  <a:lnTo>
                    <a:pt x="1194" y="465"/>
                  </a:lnTo>
                  <a:lnTo>
                    <a:pt x="1214" y="480"/>
                  </a:lnTo>
                  <a:lnTo>
                    <a:pt x="1234" y="493"/>
                  </a:lnTo>
                  <a:lnTo>
                    <a:pt x="1254" y="504"/>
                  </a:lnTo>
                  <a:lnTo>
                    <a:pt x="1274" y="515"/>
                  </a:lnTo>
                  <a:lnTo>
                    <a:pt x="1294" y="522"/>
                  </a:lnTo>
                  <a:lnTo>
                    <a:pt x="1322" y="531"/>
                  </a:lnTo>
                  <a:lnTo>
                    <a:pt x="1351" y="539"/>
                  </a:lnTo>
                  <a:lnTo>
                    <a:pt x="1379" y="548"/>
                  </a:lnTo>
                  <a:lnTo>
                    <a:pt x="1408" y="554"/>
                  </a:lnTo>
                  <a:lnTo>
                    <a:pt x="1438" y="559"/>
                  </a:lnTo>
                  <a:lnTo>
                    <a:pt x="1466" y="564"/>
                  </a:lnTo>
                  <a:lnTo>
                    <a:pt x="1495" y="567"/>
                  </a:lnTo>
                  <a:lnTo>
                    <a:pt x="1523" y="570"/>
                  </a:lnTo>
                  <a:lnTo>
                    <a:pt x="1548" y="569"/>
                  </a:lnTo>
                  <a:lnTo>
                    <a:pt x="1571" y="566"/>
                  </a:lnTo>
                  <a:lnTo>
                    <a:pt x="1595" y="564"/>
                  </a:lnTo>
                  <a:lnTo>
                    <a:pt x="1619" y="560"/>
                  </a:lnTo>
                  <a:lnTo>
                    <a:pt x="1642" y="558"/>
                  </a:lnTo>
                  <a:lnTo>
                    <a:pt x="1665" y="556"/>
                  </a:lnTo>
                  <a:lnTo>
                    <a:pt x="1687" y="556"/>
                  </a:lnTo>
                  <a:lnTo>
                    <a:pt x="1708" y="559"/>
                  </a:lnTo>
                  <a:lnTo>
                    <a:pt x="1720" y="561"/>
                  </a:lnTo>
                  <a:lnTo>
                    <a:pt x="1732" y="565"/>
                  </a:lnTo>
                  <a:lnTo>
                    <a:pt x="1744" y="569"/>
                  </a:lnTo>
                  <a:lnTo>
                    <a:pt x="1755" y="573"/>
                  </a:lnTo>
                  <a:lnTo>
                    <a:pt x="1780" y="583"/>
                  </a:lnTo>
                  <a:lnTo>
                    <a:pt x="1803" y="595"/>
                  </a:lnTo>
                  <a:lnTo>
                    <a:pt x="1826" y="607"/>
                  </a:lnTo>
                  <a:lnTo>
                    <a:pt x="1849" y="618"/>
                  </a:lnTo>
                  <a:lnTo>
                    <a:pt x="1872" y="629"/>
                  </a:lnTo>
                  <a:lnTo>
                    <a:pt x="1894" y="639"/>
                  </a:lnTo>
                  <a:lnTo>
                    <a:pt x="1916" y="650"/>
                  </a:lnTo>
                  <a:lnTo>
                    <a:pt x="1939" y="662"/>
                  </a:lnTo>
                  <a:lnTo>
                    <a:pt x="1962" y="675"/>
                  </a:lnTo>
                  <a:lnTo>
                    <a:pt x="1986" y="689"/>
                  </a:lnTo>
                  <a:lnTo>
                    <a:pt x="2010" y="700"/>
                  </a:lnTo>
                  <a:lnTo>
                    <a:pt x="2033" y="710"/>
                  </a:lnTo>
                  <a:lnTo>
                    <a:pt x="2044" y="713"/>
                  </a:lnTo>
                  <a:lnTo>
                    <a:pt x="2057" y="716"/>
                  </a:lnTo>
                  <a:lnTo>
                    <a:pt x="2067" y="718"/>
                  </a:lnTo>
                  <a:lnTo>
                    <a:pt x="2078" y="718"/>
                  </a:lnTo>
                  <a:lnTo>
                    <a:pt x="2110" y="717"/>
                  </a:lnTo>
                  <a:lnTo>
                    <a:pt x="2140" y="714"/>
                  </a:lnTo>
                  <a:lnTo>
                    <a:pt x="2172" y="708"/>
                  </a:lnTo>
                  <a:lnTo>
                    <a:pt x="2202" y="702"/>
                  </a:lnTo>
                  <a:lnTo>
                    <a:pt x="2231" y="694"/>
                  </a:lnTo>
                  <a:lnTo>
                    <a:pt x="2261" y="685"/>
                  </a:lnTo>
                  <a:lnTo>
                    <a:pt x="2290" y="675"/>
                  </a:lnTo>
                  <a:lnTo>
                    <a:pt x="2318" y="666"/>
                  </a:lnTo>
                  <a:lnTo>
                    <a:pt x="2333" y="658"/>
                  </a:lnTo>
                  <a:lnTo>
                    <a:pt x="2350" y="650"/>
                  </a:lnTo>
                  <a:lnTo>
                    <a:pt x="2366" y="640"/>
                  </a:lnTo>
                  <a:lnTo>
                    <a:pt x="2382" y="629"/>
                  </a:lnTo>
                  <a:lnTo>
                    <a:pt x="2415" y="605"/>
                  </a:lnTo>
                  <a:lnTo>
                    <a:pt x="2448" y="581"/>
                  </a:lnTo>
                  <a:lnTo>
                    <a:pt x="2463" y="570"/>
                  </a:lnTo>
                  <a:lnTo>
                    <a:pt x="2480" y="559"/>
                  </a:lnTo>
                  <a:lnTo>
                    <a:pt x="2496" y="550"/>
                  </a:lnTo>
                  <a:lnTo>
                    <a:pt x="2513" y="542"/>
                  </a:lnTo>
                  <a:lnTo>
                    <a:pt x="2529" y="536"/>
                  </a:lnTo>
                  <a:lnTo>
                    <a:pt x="2546" y="532"/>
                  </a:lnTo>
                  <a:lnTo>
                    <a:pt x="2555" y="531"/>
                  </a:lnTo>
                  <a:lnTo>
                    <a:pt x="2563" y="531"/>
                  </a:lnTo>
                  <a:lnTo>
                    <a:pt x="2572" y="531"/>
                  </a:lnTo>
                  <a:lnTo>
                    <a:pt x="2581" y="532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49" name="Freeform 54"/>
            <p:cNvSpPr>
              <a:spLocks/>
            </p:cNvSpPr>
            <p:nvPr/>
          </p:nvSpPr>
          <p:spPr bwMode="auto">
            <a:xfrm>
              <a:off x="1536" y="2763"/>
              <a:ext cx="685" cy="1018"/>
            </a:xfrm>
            <a:custGeom>
              <a:avLst/>
              <a:gdLst>
                <a:gd name="T0" fmla="*/ 0 w 2726"/>
                <a:gd name="T1" fmla="*/ 0 h 4569"/>
                <a:gd name="T2" fmla="*/ 0 w 2726"/>
                <a:gd name="T3" fmla="*/ 0 h 4569"/>
                <a:gd name="T4" fmla="*/ 0 w 2726"/>
                <a:gd name="T5" fmla="*/ 0 h 4569"/>
                <a:gd name="T6" fmla="*/ 0 w 2726"/>
                <a:gd name="T7" fmla="*/ 0 h 4569"/>
                <a:gd name="T8" fmla="*/ 0 w 2726"/>
                <a:gd name="T9" fmla="*/ 0 h 4569"/>
                <a:gd name="T10" fmla="*/ 0 w 2726"/>
                <a:gd name="T11" fmla="*/ 0 h 4569"/>
                <a:gd name="T12" fmla="*/ 0 w 2726"/>
                <a:gd name="T13" fmla="*/ 0 h 4569"/>
                <a:gd name="T14" fmla="*/ 0 w 2726"/>
                <a:gd name="T15" fmla="*/ 0 h 4569"/>
                <a:gd name="T16" fmla="*/ 0 w 2726"/>
                <a:gd name="T17" fmla="*/ 0 h 4569"/>
                <a:gd name="T18" fmla="*/ 0 w 2726"/>
                <a:gd name="T19" fmla="*/ 0 h 4569"/>
                <a:gd name="T20" fmla="*/ 0 w 2726"/>
                <a:gd name="T21" fmla="*/ 0 h 4569"/>
                <a:gd name="T22" fmla="*/ 0 w 2726"/>
                <a:gd name="T23" fmla="*/ 0 h 4569"/>
                <a:gd name="T24" fmla="*/ 0 w 2726"/>
                <a:gd name="T25" fmla="*/ 0 h 4569"/>
                <a:gd name="T26" fmla="*/ 0 w 2726"/>
                <a:gd name="T27" fmla="*/ 0 h 4569"/>
                <a:gd name="T28" fmla="*/ 0 w 2726"/>
                <a:gd name="T29" fmla="*/ 0 h 4569"/>
                <a:gd name="T30" fmla="*/ 0 w 2726"/>
                <a:gd name="T31" fmla="*/ 0 h 4569"/>
                <a:gd name="T32" fmla="*/ 0 w 2726"/>
                <a:gd name="T33" fmla="*/ 0 h 4569"/>
                <a:gd name="T34" fmla="*/ 0 w 2726"/>
                <a:gd name="T35" fmla="*/ 0 h 4569"/>
                <a:gd name="T36" fmla="*/ 0 w 2726"/>
                <a:gd name="T37" fmla="*/ 0 h 4569"/>
                <a:gd name="T38" fmla="*/ 0 w 2726"/>
                <a:gd name="T39" fmla="*/ 0 h 4569"/>
                <a:gd name="T40" fmla="*/ 0 w 2726"/>
                <a:gd name="T41" fmla="*/ 0 h 4569"/>
                <a:gd name="T42" fmla="*/ 0 w 2726"/>
                <a:gd name="T43" fmla="*/ 0 h 4569"/>
                <a:gd name="T44" fmla="*/ 0 w 2726"/>
                <a:gd name="T45" fmla="*/ 0 h 4569"/>
                <a:gd name="T46" fmla="*/ 0 w 2726"/>
                <a:gd name="T47" fmla="*/ 0 h 4569"/>
                <a:gd name="T48" fmla="*/ 0 w 2726"/>
                <a:gd name="T49" fmla="*/ 0 h 4569"/>
                <a:gd name="T50" fmla="*/ 0 w 2726"/>
                <a:gd name="T51" fmla="*/ 0 h 4569"/>
                <a:gd name="T52" fmla="*/ 0 w 2726"/>
                <a:gd name="T53" fmla="*/ 0 h 4569"/>
                <a:gd name="T54" fmla="*/ 0 w 2726"/>
                <a:gd name="T55" fmla="*/ 0 h 4569"/>
                <a:gd name="T56" fmla="*/ 0 w 2726"/>
                <a:gd name="T57" fmla="*/ 0 h 4569"/>
                <a:gd name="T58" fmla="*/ 0 w 2726"/>
                <a:gd name="T59" fmla="*/ 0 h 4569"/>
                <a:gd name="T60" fmla="*/ 0 w 2726"/>
                <a:gd name="T61" fmla="*/ 0 h 4569"/>
                <a:gd name="T62" fmla="*/ 0 w 2726"/>
                <a:gd name="T63" fmla="*/ 0 h 4569"/>
                <a:gd name="T64" fmla="*/ 0 w 2726"/>
                <a:gd name="T65" fmla="*/ 0 h 4569"/>
                <a:gd name="T66" fmla="*/ 0 w 2726"/>
                <a:gd name="T67" fmla="*/ 0 h 4569"/>
                <a:gd name="T68" fmla="*/ 0 w 2726"/>
                <a:gd name="T69" fmla="*/ 0 h 4569"/>
                <a:gd name="T70" fmla="*/ 0 w 2726"/>
                <a:gd name="T71" fmla="*/ 0 h 4569"/>
                <a:gd name="T72" fmla="*/ 0 w 2726"/>
                <a:gd name="T73" fmla="*/ 0 h 4569"/>
                <a:gd name="T74" fmla="*/ 0 w 2726"/>
                <a:gd name="T75" fmla="*/ 0 h 4569"/>
                <a:gd name="T76" fmla="*/ 0 w 2726"/>
                <a:gd name="T77" fmla="*/ 0 h 4569"/>
                <a:gd name="T78" fmla="*/ 0 w 2726"/>
                <a:gd name="T79" fmla="*/ 0 h 4569"/>
                <a:gd name="T80" fmla="*/ 0 w 2726"/>
                <a:gd name="T81" fmla="*/ 0 h 4569"/>
                <a:gd name="T82" fmla="*/ 0 w 2726"/>
                <a:gd name="T83" fmla="*/ 0 h 4569"/>
                <a:gd name="T84" fmla="*/ 0 w 2726"/>
                <a:gd name="T85" fmla="*/ 0 h 4569"/>
                <a:gd name="T86" fmla="*/ 0 w 2726"/>
                <a:gd name="T87" fmla="*/ 0 h 4569"/>
                <a:gd name="T88" fmla="*/ 0 w 2726"/>
                <a:gd name="T89" fmla="*/ 0 h 4569"/>
                <a:gd name="T90" fmla="*/ 0 w 2726"/>
                <a:gd name="T91" fmla="*/ 0 h 4569"/>
                <a:gd name="T92" fmla="*/ 0 w 2726"/>
                <a:gd name="T93" fmla="*/ 0 h 4569"/>
                <a:gd name="T94" fmla="*/ 0 w 2726"/>
                <a:gd name="T95" fmla="*/ 0 h 4569"/>
                <a:gd name="T96" fmla="*/ 0 w 2726"/>
                <a:gd name="T97" fmla="*/ 0 h 4569"/>
                <a:gd name="T98" fmla="*/ 0 w 2726"/>
                <a:gd name="T99" fmla="*/ 0 h 4569"/>
                <a:gd name="T100" fmla="*/ 0 w 2726"/>
                <a:gd name="T101" fmla="*/ 0 h 4569"/>
                <a:gd name="T102" fmla="*/ 0 w 2726"/>
                <a:gd name="T103" fmla="*/ 0 h 4569"/>
                <a:gd name="T104" fmla="*/ 0 w 2726"/>
                <a:gd name="T105" fmla="*/ 0 h 4569"/>
                <a:gd name="T106" fmla="*/ 0 w 2726"/>
                <a:gd name="T107" fmla="*/ 0 h 4569"/>
                <a:gd name="T108" fmla="*/ 0 w 2726"/>
                <a:gd name="T109" fmla="*/ 0 h 4569"/>
                <a:gd name="T110" fmla="*/ 0 w 2726"/>
                <a:gd name="T111" fmla="*/ 0 h 4569"/>
                <a:gd name="T112" fmla="*/ 0 w 2726"/>
                <a:gd name="T113" fmla="*/ 0 h 4569"/>
                <a:gd name="T114" fmla="*/ 0 w 2726"/>
                <a:gd name="T115" fmla="*/ 0 h 4569"/>
                <a:gd name="T116" fmla="*/ 0 w 2726"/>
                <a:gd name="T117" fmla="*/ 0 h 4569"/>
                <a:gd name="T118" fmla="*/ 0 w 2726"/>
                <a:gd name="T119" fmla="*/ 0 h 4569"/>
                <a:gd name="T120" fmla="*/ 0 w 2726"/>
                <a:gd name="T121" fmla="*/ 0 h 4569"/>
                <a:gd name="T122" fmla="*/ 0 w 2726"/>
                <a:gd name="T123" fmla="*/ 0 h 4569"/>
                <a:gd name="T124" fmla="*/ 0 w 2726"/>
                <a:gd name="T125" fmla="*/ 0 h 45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26"/>
                <a:gd name="T190" fmla="*/ 0 h 4569"/>
                <a:gd name="T191" fmla="*/ 2726 w 2726"/>
                <a:gd name="T192" fmla="*/ 4569 h 45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26" h="4569">
                  <a:moveTo>
                    <a:pt x="608" y="3868"/>
                  </a:moveTo>
                  <a:lnTo>
                    <a:pt x="609" y="3870"/>
                  </a:lnTo>
                  <a:lnTo>
                    <a:pt x="611" y="3872"/>
                  </a:lnTo>
                  <a:lnTo>
                    <a:pt x="614" y="3872"/>
                  </a:lnTo>
                  <a:lnTo>
                    <a:pt x="616" y="3873"/>
                  </a:lnTo>
                  <a:lnTo>
                    <a:pt x="621" y="3872"/>
                  </a:lnTo>
                  <a:lnTo>
                    <a:pt x="627" y="3870"/>
                  </a:lnTo>
                  <a:lnTo>
                    <a:pt x="642" y="3860"/>
                  </a:lnTo>
                  <a:lnTo>
                    <a:pt x="656" y="3847"/>
                  </a:lnTo>
                  <a:lnTo>
                    <a:pt x="672" y="3833"/>
                  </a:lnTo>
                  <a:lnTo>
                    <a:pt x="688" y="3820"/>
                  </a:lnTo>
                  <a:lnTo>
                    <a:pt x="696" y="3815"/>
                  </a:lnTo>
                  <a:lnTo>
                    <a:pt x="705" y="3811"/>
                  </a:lnTo>
                  <a:lnTo>
                    <a:pt x="712" y="3810"/>
                  </a:lnTo>
                  <a:lnTo>
                    <a:pt x="719" y="3810"/>
                  </a:lnTo>
                  <a:lnTo>
                    <a:pt x="728" y="3811"/>
                  </a:lnTo>
                  <a:lnTo>
                    <a:pt x="735" y="3815"/>
                  </a:lnTo>
                  <a:lnTo>
                    <a:pt x="742" y="3819"/>
                  </a:lnTo>
                  <a:lnTo>
                    <a:pt x="750" y="3825"/>
                  </a:lnTo>
                  <a:lnTo>
                    <a:pt x="762" y="3839"/>
                  </a:lnTo>
                  <a:lnTo>
                    <a:pt x="774" y="3855"/>
                  </a:lnTo>
                  <a:lnTo>
                    <a:pt x="786" y="3873"/>
                  </a:lnTo>
                  <a:lnTo>
                    <a:pt x="797" y="3892"/>
                  </a:lnTo>
                  <a:lnTo>
                    <a:pt x="809" y="3907"/>
                  </a:lnTo>
                  <a:lnTo>
                    <a:pt x="821" y="3921"/>
                  </a:lnTo>
                  <a:lnTo>
                    <a:pt x="840" y="3935"/>
                  </a:lnTo>
                  <a:lnTo>
                    <a:pt x="858" y="3947"/>
                  </a:lnTo>
                  <a:lnTo>
                    <a:pt x="878" y="3961"/>
                  </a:lnTo>
                  <a:lnTo>
                    <a:pt x="899" y="3973"/>
                  </a:lnTo>
                  <a:lnTo>
                    <a:pt x="919" y="3986"/>
                  </a:lnTo>
                  <a:lnTo>
                    <a:pt x="937" y="4001"/>
                  </a:lnTo>
                  <a:lnTo>
                    <a:pt x="945" y="4008"/>
                  </a:lnTo>
                  <a:lnTo>
                    <a:pt x="954" y="4015"/>
                  </a:lnTo>
                  <a:lnTo>
                    <a:pt x="961" y="4024"/>
                  </a:lnTo>
                  <a:lnTo>
                    <a:pt x="968" y="4032"/>
                  </a:lnTo>
                  <a:lnTo>
                    <a:pt x="974" y="4043"/>
                  </a:lnTo>
                  <a:lnTo>
                    <a:pt x="982" y="4054"/>
                  </a:lnTo>
                  <a:lnTo>
                    <a:pt x="988" y="4065"/>
                  </a:lnTo>
                  <a:lnTo>
                    <a:pt x="993" y="4077"/>
                  </a:lnTo>
                  <a:lnTo>
                    <a:pt x="1002" y="4103"/>
                  </a:lnTo>
                  <a:lnTo>
                    <a:pt x="1011" y="4130"/>
                  </a:lnTo>
                  <a:lnTo>
                    <a:pt x="1019" y="4156"/>
                  </a:lnTo>
                  <a:lnTo>
                    <a:pt x="1029" y="4183"/>
                  </a:lnTo>
                  <a:lnTo>
                    <a:pt x="1039" y="4210"/>
                  </a:lnTo>
                  <a:lnTo>
                    <a:pt x="1051" y="4234"/>
                  </a:lnTo>
                  <a:lnTo>
                    <a:pt x="1061" y="4251"/>
                  </a:lnTo>
                  <a:lnTo>
                    <a:pt x="1072" y="4269"/>
                  </a:lnTo>
                  <a:lnTo>
                    <a:pt x="1084" y="4288"/>
                  </a:lnTo>
                  <a:lnTo>
                    <a:pt x="1098" y="4306"/>
                  </a:lnTo>
                  <a:lnTo>
                    <a:pt x="1113" y="4323"/>
                  </a:lnTo>
                  <a:lnTo>
                    <a:pt x="1129" y="4337"/>
                  </a:lnTo>
                  <a:lnTo>
                    <a:pt x="1137" y="4344"/>
                  </a:lnTo>
                  <a:lnTo>
                    <a:pt x="1146" y="4348"/>
                  </a:lnTo>
                  <a:lnTo>
                    <a:pt x="1154" y="4353"/>
                  </a:lnTo>
                  <a:lnTo>
                    <a:pt x="1163" y="4357"/>
                  </a:lnTo>
                  <a:lnTo>
                    <a:pt x="1169" y="4357"/>
                  </a:lnTo>
                  <a:lnTo>
                    <a:pt x="1174" y="4356"/>
                  </a:lnTo>
                  <a:lnTo>
                    <a:pt x="1180" y="4352"/>
                  </a:lnTo>
                  <a:lnTo>
                    <a:pt x="1185" y="4347"/>
                  </a:lnTo>
                  <a:lnTo>
                    <a:pt x="1197" y="4336"/>
                  </a:lnTo>
                  <a:lnTo>
                    <a:pt x="1208" y="4323"/>
                  </a:lnTo>
                  <a:lnTo>
                    <a:pt x="1219" y="4309"/>
                  </a:lnTo>
                  <a:lnTo>
                    <a:pt x="1231" y="4300"/>
                  </a:lnTo>
                  <a:lnTo>
                    <a:pt x="1237" y="4295"/>
                  </a:lnTo>
                  <a:lnTo>
                    <a:pt x="1243" y="4292"/>
                  </a:lnTo>
                  <a:lnTo>
                    <a:pt x="1249" y="4292"/>
                  </a:lnTo>
                  <a:lnTo>
                    <a:pt x="1255" y="4292"/>
                  </a:lnTo>
                  <a:lnTo>
                    <a:pt x="1261" y="4296"/>
                  </a:lnTo>
                  <a:lnTo>
                    <a:pt x="1265" y="4300"/>
                  </a:lnTo>
                  <a:lnTo>
                    <a:pt x="1268" y="4305"/>
                  </a:lnTo>
                  <a:lnTo>
                    <a:pt x="1271" y="4311"/>
                  </a:lnTo>
                  <a:lnTo>
                    <a:pt x="1274" y="4324"/>
                  </a:lnTo>
                  <a:lnTo>
                    <a:pt x="1277" y="4341"/>
                  </a:lnTo>
                  <a:lnTo>
                    <a:pt x="1278" y="4358"/>
                  </a:lnTo>
                  <a:lnTo>
                    <a:pt x="1280" y="4375"/>
                  </a:lnTo>
                  <a:lnTo>
                    <a:pt x="1282" y="4384"/>
                  </a:lnTo>
                  <a:lnTo>
                    <a:pt x="1284" y="4391"/>
                  </a:lnTo>
                  <a:lnTo>
                    <a:pt x="1287" y="4398"/>
                  </a:lnTo>
                  <a:lnTo>
                    <a:pt x="1290" y="4404"/>
                  </a:lnTo>
                  <a:lnTo>
                    <a:pt x="1297" y="4416"/>
                  </a:lnTo>
                  <a:lnTo>
                    <a:pt x="1307" y="4429"/>
                  </a:lnTo>
                  <a:lnTo>
                    <a:pt x="1317" y="4441"/>
                  </a:lnTo>
                  <a:lnTo>
                    <a:pt x="1328" y="4453"/>
                  </a:lnTo>
                  <a:lnTo>
                    <a:pt x="1340" y="4463"/>
                  </a:lnTo>
                  <a:lnTo>
                    <a:pt x="1352" y="4472"/>
                  </a:lnTo>
                  <a:lnTo>
                    <a:pt x="1364" y="4480"/>
                  </a:lnTo>
                  <a:lnTo>
                    <a:pt x="1378" y="4484"/>
                  </a:lnTo>
                  <a:lnTo>
                    <a:pt x="1387" y="4484"/>
                  </a:lnTo>
                  <a:lnTo>
                    <a:pt x="1398" y="4483"/>
                  </a:lnTo>
                  <a:lnTo>
                    <a:pt x="1409" y="4480"/>
                  </a:lnTo>
                  <a:lnTo>
                    <a:pt x="1421" y="4475"/>
                  </a:lnTo>
                  <a:lnTo>
                    <a:pt x="1435" y="4471"/>
                  </a:lnTo>
                  <a:lnTo>
                    <a:pt x="1447" y="4470"/>
                  </a:lnTo>
                  <a:lnTo>
                    <a:pt x="1453" y="4469"/>
                  </a:lnTo>
                  <a:lnTo>
                    <a:pt x="1459" y="4470"/>
                  </a:lnTo>
                  <a:lnTo>
                    <a:pt x="1464" y="4471"/>
                  </a:lnTo>
                  <a:lnTo>
                    <a:pt x="1470" y="4474"/>
                  </a:lnTo>
                  <a:lnTo>
                    <a:pt x="1474" y="4477"/>
                  </a:lnTo>
                  <a:lnTo>
                    <a:pt x="1477" y="4482"/>
                  </a:lnTo>
                  <a:lnTo>
                    <a:pt x="1481" y="4488"/>
                  </a:lnTo>
                  <a:lnTo>
                    <a:pt x="1483" y="4495"/>
                  </a:lnTo>
                  <a:lnTo>
                    <a:pt x="1487" y="4511"/>
                  </a:lnTo>
                  <a:lnTo>
                    <a:pt x="1491" y="4527"/>
                  </a:lnTo>
                  <a:lnTo>
                    <a:pt x="1493" y="4543"/>
                  </a:lnTo>
                  <a:lnTo>
                    <a:pt x="1498" y="4556"/>
                  </a:lnTo>
                  <a:lnTo>
                    <a:pt x="1502" y="4562"/>
                  </a:lnTo>
                  <a:lnTo>
                    <a:pt x="1504" y="4566"/>
                  </a:lnTo>
                  <a:lnTo>
                    <a:pt x="1509" y="4568"/>
                  </a:lnTo>
                  <a:lnTo>
                    <a:pt x="1514" y="4569"/>
                  </a:lnTo>
                  <a:lnTo>
                    <a:pt x="1523" y="4568"/>
                  </a:lnTo>
                  <a:lnTo>
                    <a:pt x="1533" y="4566"/>
                  </a:lnTo>
                  <a:lnTo>
                    <a:pt x="1543" y="4562"/>
                  </a:lnTo>
                  <a:lnTo>
                    <a:pt x="1553" y="4556"/>
                  </a:lnTo>
                  <a:lnTo>
                    <a:pt x="1571" y="4543"/>
                  </a:lnTo>
                  <a:lnTo>
                    <a:pt x="1589" y="4527"/>
                  </a:lnTo>
                  <a:lnTo>
                    <a:pt x="1607" y="4511"/>
                  </a:lnTo>
                  <a:lnTo>
                    <a:pt x="1627" y="4495"/>
                  </a:lnTo>
                  <a:lnTo>
                    <a:pt x="1635" y="4488"/>
                  </a:lnTo>
                  <a:lnTo>
                    <a:pt x="1645" y="4482"/>
                  </a:lnTo>
                  <a:lnTo>
                    <a:pt x="1655" y="4477"/>
                  </a:lnTo>
                  <a:lnTo>
                    <a:pt x="1665" y="4474"/>
                  </a:lnTo>
                  <a:lnTo>
                    <a:pt x="1676" y="4471"/>
                  </a:lnTo>
                  <a:lnTo>
                    <a:pt x="1690" y="4470"/>
                  </a:lnTo>
                  <a:lnTo>
                    <a:pt x="1703" y="4470"/>
                  </a:lnTo>
                  <a:lnTo>
                    <a:pt x="1717" y="4472"/>
                  </a:lnTo>
                  <a:lnTo>
                    <a:pt x="1731" y="4474"/>
                  </a:lnTo>
                  <a:lnTo>
                    <a:pt x="1746" y="4475"/>
                  </a:lnTo>
                  <a:lnTo>
                    <a:pt x="1759" y="4475"/>
                  </a:lnTo>
                  <a:lnTo>
                    <a:pt x="1772" y="4474"/>
                  </a:lnTo>
                  <a:lnTo>
                    <a:pt x="1782" y="4471"/>
                  </a:lnTo>
                  <a:lnTo>
                    <a:pt x="1792" y="4466"/>
                  </a:lnTo>
                  <a:lnTo>
                    <a:pt x="1802" y="4461"/>
                  </a:lnTo>
                  <a:lnTo>
                    <a:pt x="1811" y="4455"/>
                  </a:lnTo>
                  <a:lnTo>
                    <a:pt x="1822" y="4449"/>
                  </a:lnTo>
                  <a:lnTo>
                    <a:pt x="1833" y="4444"/>
                  </a:lnTo>
                  <a:lnTo>
                    <a:pt x="1844" y="4439"/>
                  </a:lnTo>
                  <a:lnTo>
                    <a:pt x="1855" y="4437"/>
                  </a:lnTo>
                  <a:lnTo>
                    <a:pt x="1865" y="4437"/>
                  </a:lnTo>
                  <a:lnTo>
                    <a:pt x="1876" y="4439"/>
                  </a:lnTo>
                  <a:lnTo>
                    <a:pt x="1888" y="4441"/>
                  </a:lnTo>
                  <a:lnTo>
                    <a:pt x="1900" y="4444"/>
                  </a:lnTo>
                  <a:lnTo>
                    <a:pt x="1912" y="4446"/>
                  </a:lnTo>
                  <a:lnTo>
                    <a:pt x="1924" y="4448"/>
                  </a:lnTo>
                  <a:lnTo>
                    <a:pt x="1936" y="4448"/>
                  </a:lnTo>
                  <a:lnTo>
                    <a:pt x="1947" y="4447"/>
                  </a:lnTo>
                  <a:lnTo>
                    <a:pt x="1970" y="4441"/>
                  </a:lnTo>
                  <a:lnTo>
                    <a:pt x="1995" y="4433"/>
                  </a:lnTo>
                  <a:lnTo>
                    <a:pt x="2019" y="4426"/>
                  </a:lnTo>
                  <a:lnTo>
                    <a:pt x="2043" y="4416"/>
                  </a:lnTo>
                  <a:lnTo>
                    <a:pt x="2055" y="4410"/>
                  </a:lnTo>
                  <a:lnTo>
                    <a:pt x="2068" y="4404"/>
                  </a:lnTo>
                  <a:lnTo>
                    <a:pt x="2078" y="4398"/>
                  </a:lnTo>
                  <a:lnTo>
                    <a:pt x="2089" y="4391"/>
                  </a:lnTo>
                  <a:lnTo>
                    <a:pt x="2100" y="4384"/>
                  </a:lnTo>
                  <a:lnTo>
                    <a:pt x="2110" y="4375"/>
                  </a:lnTo>
                  <a:lnTo>
                    <a:pt x="2120" y="4367"/>
                  </a:lnTo>
                  <a:lnTo>
                    <a:pt x="2128" y="4357"/>
                  </a:lnTo>
                  <a:lnTo>
                    <a:pt x="2131" y="4352"/>
                  </a:lnTo>
                  <a:lnTo>
                    <a:pt x="2133" y="4346"/>
                  </a:lnTo>
                  <a:lnTo>
                    <a:pt x="2134" y="4340"/>
                  </a:lnTo>
                  <a:lnTo>
                    <a:pt x="2133" y="4333"/>
                  </a:lnTo>
                  <a:lnTo>
                    <a:pt x="2131" y="4318"/>
                  </a:lnTo>
                  <a:lnTo>
                    <a:pt x="2126" y="4303"/>
                  </a:lnTo>
                  <a:lnTo>
                    <a:pt x="2120" y="4289"/>
                  </a:lnTo>
                  <a:lnTo>
                    <a:pt x="2112" y="4274"/>
                  </a:lnTo>
                  <a:lnTo>
                    <a:pt x="2105" y="4262"/>
                  </a:lnTo>
                  <a:lnTo>
                    <a:pt x="2099" y="4250"/>
                  </a:lnTo>
                  <a:lnTo>
                    <a:pt x="2095" y="4245"/>
                  </a:lnTo>
                  <a:lnTo>
                    <a:pt x="2091" y="4240"/>
                  </a:lnTo>
                  <a:lnTo>
                    <a:pt x="2086" y="4237"/>
                  </a:lnTo>
                  <a:lnTo>
                    <a:pt x="2081" y="4232"/>
                  </a:lnTo>
                  <a:lnTo>
                    <a:pt x="2068" y="4222"/>
                  </a:lnTo>
                  <a:lnTo>
                    <a:pt x="2055" y="4212"/>
                  </a:lnTo>
                  <a:lnTo>
                    <a:pt x="2043" y="4203"/>
                  </a:lnTo>
                  <a:lnTo>
                    <a:pt x="2032" y="4193"/>
                  </a:lnTo>
                  <a:lnTo>
                    <a:pt x="2030" y="4188"/>
                  </a:lnTo>
                  <a:lnTo>
                    <a:pt x="2026" y="4182"/>
                  </a:lnTo>
                  <a:lnTo>
                    <a:pt x="2025" y="4177"/>
                  </a:lnTo>
                  <a:lnTo>
                    <a:pt x="2025" y="4171"/>
                  </a:lnTo>
                  <a:lnTo>
                    <a:pt x="2027" y="4164"/>
                  </a:lnTo>
                  <a:lnTo>
                    <a:pt x="2031" y="4158"/>
                  </a:lnTo>
                  <a:lnTo>
                    <a:pt x="2036" y="4152"/>
                  </a:lnTo>
                  <a:lnTo>
                    <a:pt x="2042" y="4148"/>
                  </a:lnTo>
                  <a:lnTo>
                    <a:pt x="2057" y="4141"/>
                  </a:lnTo>
                  <a:lnTo>
                    <a:pt x="2074" y="4135"/>
                  </a:lnTo>
                  <a:lnTo>
                    <a:pt x="2091" y="4128"/>
                  </a:lnTo>
                  <a:lnTo>
                    <a:pt x="2106" y="4122"/>
                  </a:lnTo>
                  <a:lnTo>
                    <a:pt x="2114" y="4119"/>
                  </a:lnTo>
                  <a:lnTo>
                    <a:pt x="2120" y="4114"/>
                  </a:lnTo>
                  <a:lnTo>
                    <a:pt x="2125" y="4108"/>
                  </a:lnTo>
                  <a:lnTo>
                    <a:pt x="2128" y="4102"/>
                  </a:lnTo>
                  <a:lnTo>
                    <a:pt x="2131" y="4094"/>
                  </a:lnTo>
                  <a:lnTo>
                    <a:pt x="2133" y="4087"/>
                  </a:lnTo>
                  <a:lnTo>
                    <a:pt x="2134" y="4079"/>
                  </a:lnTo>
                  <a:lnTo>
                    <a:pt x="2136" y="4070"/>
                  </a:lnTo>
                  <a:lnTo>
                    <a:pt x="2136" y="4053"/>
                  </a:lnTo>
                  <a:lnTo>
                    <a:pt x="2134" y="4035"/>
                  </a:lnTo>
                  <a:lnTo>
                    <a:pt x="2132" y="4018"/>
                  </a:lnTo>
                  <a:lnTo>
                    <a:pt x="2131" y="4000"/>
                  </a:lnTo>
                  <a:lnTo>
                    <a:pt x="2131" y="3984"/>
                  </a:lnTo>
                  <a:lnTo>
                    <a:pt x="2133" y="3969"/>
                  </a:lnTo>
                  <a:lnTo>
                    <a:pt x="2142" y="3944"/>
                  </a:lnTo>
                  <a:lnTo>
                    <a:pt x="2151" y="3918"/>
                  </a:lnTo>
                  <a:lnTo>
                    <a:pt x="2161" y="3893"/>
                  </a:lnTo>
                  <a:lnTo>
                    <a:pt x="2171" y="3867"/>
                  </a:lnTo>
                  <a:lnTo>
                    <a:pt x="2177" y="3855"/>
                  </a:lnTo>
                  <a:lnTo>
                    <a:pt x="2183" y="3843"/>
                  </a:lnTo>
                  <a:lnTo>
                    <a:pt x="2190" y="3832"/>
                  </a:lnTo>
                  <a:lnTo>
                    <a:pt x="2197" y="3821"/>
                  </a:lnTo>
                  <a:lnTo>
                    <a:pt x="2206" y="3811"/>
                  </a:lnTo>
                  <a:lnTo>
                    <a:pt x="2214" y="3803"/>
                  </a:lnTo>
                  <a:lnTo>
                    <a:pt x="2224" y="3796"/>
                  </a:lnTo>
                  <a:lnTo>
                    <a:pt x="2235" y="3788"/>
                  </a:lnTo>
                  <a:lnTo>
                    <a:pt x="2246" y="3783"/>
                  </a:lnTo>
                  <a:lnTo>
                    <a:pt x="2256" y="3780"/>
                  </a:lnTo>
                  <a:lnTo>
                    <a:pt x="2268" y="3779"/>
                  </a:lnTo>
                  <a:lnTo>
                    <a:pt x="2279" y="3779"/>
                  </a:lnTo>
                  <a:lnTo>
                    <a:pt x="2291" y="3780"/>
                  </a:lnTo>
                  <a:lnTo>
                    <a:pt x="2303" y="3782"/>
                  </a:lnTo>
                  <a:lnTo>
                    <a:pt x="2316" y="3785"/>
                  </a:lnTo>
                  <a:lnTo>
                    <a:pt x="2329" y="3788"/>
                  </a:lnTo>
                  <a:lnTo>
                    <a:pt x="2354" y="3794"/>
                  </a:lnTo>
                  <a:lnTo>
                    <a:pt x="2381" y="3799"/>
                  </a:lnTo>
                  <a:lnTo>
                    <a:pt x="2393" y="3802"/>
                  </a:lnTo>
                  <a:lnTo>
                    <a:pt x="2405" y="3802"/>
                  </a:lnTo>
                  <a:lnTo>
                    <a:pt x="2419" y="3802"/>
                  </a:lnTo>
                  <a:lnTo>
                    <a:pt x="2431" y="3799"/>
                  </a:lnTo>
                  <a:lnTo>
                    <a:pt x="2438" y="3797"/>
                  </a:lnTo>
                  <a:lnTo>
                    <a:pt x="2446" y="3793"/>
                  </a:lnTo>
                  <a:lnTo>
                    <a:pt x="2454" y="3789"/>
                  </a:lnTo>
                  <a:lnTo>
                    <a:pt x="2461" y="3785"/>
                  </a:lnTo>
                  <a:lnTo>
                    <a:pt x="2477" y="3775"/>
                  </a:lnTo>
                  <a:lnTo>
                    <a:pt x="2491" y="3763"/>
                  </a:lnTo>
                  <a:lnTo>
                    <a:pt x="2506" y="3749"/>
                  </a:lnTo>
                  <a:lnTo>
                    <a:pt x="2521" y="3737"/>
                  </a:lnTo>
                  <a:lnTo>
                    <a:pt x="2536" y="3725"/>
                  </a:lnTo>
                  <a:lnTo>
                    <a:pt x="2552" y="3714"/>
                  </a:lnTo>
                  <a:lnTo>
                    <a:pt x="2570" y="3706"/>
                  </a:lnTo>
                  <a:lnTo>
                    <a:pt x="2591" y="3698"/>
                  </a:lnTo>
                  <a:lnTo>
                    <a:pt x="2613" y="3691"/>
                  </a:lnTo>
                  <a:lnTo>
                    <a:pt x="2636" y="3684"/>
                  </a:lnTo>
                  <a:lnTo>
                    <a:pt x="2647" y="3680"/>
                  </a:lnTo>
                  <a:lnTo>
                    <a:pt x="2658" y="3675"/>
                  </a:lnTo>
                  <a:lnTo>
                    <a:pt x="2668" y="3670"/>
                  </a:lnTo>
                  <a:lnTo>
                    <a:pt x="2677" y="3666"/>
                  </a:lnTo>
                  <a:lnTo>
                    <a:pt x="2687" y="3659"/>
                  </a:lnTo>
                  <a:lnTo>
                    <a:pt x="2694" y="3652"/>
                  </a:lnTo>
                  <a:lnTo>
                    <a:pt x="2702" y="3644"/>
                  </a:lnTo>
                  <a:lnTo>
                    <a:pt x="2708" y="3634"/>
                  </a:lnTo>
                  <a:lnTo>
                    <a:pt x="2712" y="3624"/>
                  </a:lnTo>
                  <a:lnTo>
                    <a:pt x="2717" y="3613"/>
                  </a:lnTo>
                  <a:lnTo>
                    <a:pt x="2721" y="3602"/>
                  </a:lnTo>
                  <a:lnTo>
                    <a:pt x="2723" y="3590"/>
                  </a:lnTo>
                  <a:lnTo>
                    <a:pt x="2725" y="3578"/>
                  </a:lnTo>
                  <a:lnTo>
                    <a:pt x="2726" y="3566"/>
                  </a:lnTo>
                  <a:lnTo>
                    <a:pt x="2726" y="3554"/>
                  </a:lnTo>
                  <a:lnTo>
                    <a:pt x="2726" y="3540"/>
                  </a:lnTo>
                  <a:lnTo>
                    <a:pt x="2725" y="3515"/>
                  </a:lnTo>
                  <a:lnTo>
                    <a:pt x="2720" y="3491"/>
                  </a:lnTo>
                  <a:lnTo>
                    <a:pt x="2715" y="3466"/>
                  </a:lnTo>
                  <a:lnTo>
                    <a:pt x="2708" y="3443"/>
                  </a:lnTo>
                  <a:lnTo>
                    <a:pt x="2705" y="3436"/>
                  </a:lnTo>
                  <a:lnTo>
                    <a:pt x="2700" y="3430"/>
                  </a:lnTo>
                  <a:lnTo>
                    <a:pt x="2694" y="3424"/>
                  </a:lnTo>
                  <a:lnTo>
                    <a:pt x="2688" y="3419"/>
                  </a:lnTo>
                  <a:lnTo>
                    <a:pt x="2675" y="3408"/>
                  </a:lnTo>
                  <a:lnTo>
                    <a:pt x="2659" y="3398"/>
                  </a:lnTo>
                  <a:lnTo>
                    <a:pt x="2643" y="3387"/>
                  </a:lnTo>
                  <a:lnTo>
                    <a:pt x="2627" y="3378"/>
                  </a:lnTo>
                  <a:lnTo>
                    <a:pt x="2621" y="3372"/>
                  </a:lnTo>
                  <a:lnTo>
                    <a:pt x="2615" y="3365"/>
                  </a:lnTo>
                  <a:lnTo>
                    <a:pt x="2609" y="3359"/>
                  </a:lnTo>
                  <a:lnTo>
                    <a:pt x="2606" y="3353"/>
                  </a:lnTo>
                  <a:lnTo>
                    <a:pt x="2604" y="3348"/>
                  </a:lnTo>
                  <a:lnTo>
                    <a:pt x="2603" y="3344"/>
                  </a:lnTo>
                  <a:lnTo>
                    <a:pt x="2603" y="3339"/>
                  </a:lnTo>
                  <a:lnTo>
                    <a:pt x="2603" y="3334"/>
                  </a:lnTo>
                  <a:lnTo>
                    <a:pt x="2606" y="3323"/>
                  </a:lnTo>
                  <a:lnTo>
                    <a:pt x="2608" y="3311"/>
                  </a:lnTo>
                  <a:lnTo>
                    <a:pt x="2609" y="3300"/>
                  </a:lnTo>
                  <a:lnTo>
                    <a:pt x="2610" y="3289"/>
                  </a:lnTo>
                  <a:lnTo>
                    <a:pt x="2610" y="3284"/>
                  </a:lnTo>
                  <a:lnTo>
                    <a:pt x="2609" y="3280"/>
                  </a:lnTo>
                  <a:lnTo>
                    <a:pt x="2608" y="3277"/>
                  </a:lnTo>
                  <a:lnTo>
                    <a:pt x="2606" y="3273"/>
                  </a:lnTo>
                  <a:lnTo>
                    <a:pt x="2597" y="3266"/>
                  </a:lnTo>
                  <a:lnTo>
                    <a:pt x="2587" y="3261"/>
                  </a:lnTo>
                  <a:lnTo>
                    <a:pt x="2576" y="3256"/>
                  </a:lnTo>
                  <a:lnTo>
                    <a:pt x="2564" y="3254"/>
                  </a:lnTo>
                  <a:lnTo>
                    <a:pt x="2552" y="3250"/>
                  </a:lnTo>
                  <a:lnTo>
                    <a:pt x="2541" y="3248"/>
                  </a:lnTo>
                  <a:lnTo>
                    <a:pt x="2531" y="3245"/>
                  </a:lnTo>
                  <a:lnTo>
                    <a:pt x="2523" y="3242"/>
                  </a:lnTo>
                  <a:lnTo>
                    <a:pt x="2517" y="3237"/>
                  </a:lnTo>
                  <a:lnTo>
                    <a:pt x="2511" y="3232"/>
                  </a:lnTo>
                  <a:lnTo>
                    <a:pt x="2505" y="3226"/>
                  </a:lnTo>
                  <a:lnTo>
                    <a:pt x="2499" y="3218"/>
                  </a:lnTo>
                  <a:lnTo>
                    <a:pt x="2493" y="3211"/>
                  </a:lnTo>
                  <a:lnTo>
                    <a:pt x="2488" y="3204"/>
                  </a:lnTo>
                  <a:lnTo>
                    <a:pt x="2483" y="3197"/>
                  </a:lnTo>
                  <a:lnTo>
                    <a:pt x="2479" y="3188"/>
                  </a:lnTo>
                  <a:lnTo>
                    <a:pt x="2477" y="3182"/>
                  </a:lnTo>
                  <a:lnTo>
                    <a:pt x="2474" y="3175"/>
                  </a:lnTo>
                  <a:lnTo>
                    <a:pt x="2473" y="3167"/>
                  </a:lnTo>
                  <a:lnTo>
                    <a:pt x="2473" y="3160"/>
                  </a:lnTo>
                  <a:lnTo>
                    <a:pt x="2473" y="3144"/>
                  </a:lnTo>
                  <a:lnTo>
                    <a:pt x="2473" y="3129"/>
                  </a:lnTo>
                  <a:lnTo>
                    <a:pt x="2472" y="3113"/>
                  </a:lnTo>
                  <a:lnTo>
                    <a:pt x="2471" y="3098"/>
                  </a:lnTo>
                  <a:lnTo>
                    <a:pt x="2468" y="3092"/>
                  </a:lnTo>
                  <a:lnTo>
                    <a:pt x="2467" y="3086"/>
                  </a:lnTo>
                  <a:lnTo>
                    <a:pt x="2463" y="3081"/>
                  </a:lnTo>
                  <a:lnTo>
                    <a:pt x="2460" y="3076"/>
                  </a:lnTo>
                  <a:lnTo>
                    <a:pt x="2453" y="3071"/>
                  </a:lnTo>
                  <a:lnTo>
                    <a:pt x="2445" y="3069"/>
                  </a:lnTo>
                  <a:lnTo>
                    <a:pt x="2438" y="3067"/>
                  </a:lnTo>
                  <a:lnTo>
                    <a:pt x="2429" y="3064"/>
                  </a:lnTo>
                  <a:lnTo>
                    <a:pt x="2412" y="3062"/>
                  </a:lnTo>
                  <a:lnTo>
                    <a:pt x="2395" y="3062"/>
                  </a:lnTo>
                  <a:lnTo>
                    <a:pt x="2377" y="3062"/>
                  </a:lnTo>
                  <a:lnTo>
                    <a:pt x="2360" y="3062"/>
                  </a:lnTo>
                  <a:lnTo>
                    <a:pt x="2352" y="3060"/>
                  </a:lnTo>
                  <a:lnTo>
                    <a:pt x="2343" y="3059"/>
                  </a:lnTo>
                  <a:lnTo>
                    <a:pt x="2335" y="3058"/>
                  </a:lnTo>
                  <a:lnTo>
                    <a:pt x="2327" y="3056"/>
                  </a:lnTo>
                  <a:lnTo>
                    <a:pt x="2325" y="3053"/>
                  </a:lnTo>
                  <a:lnTo>
                    <a:pt x="2323" y="3051"/>
                  </a:lnTo>
                  <a:lnTo>
                    <a:pt x="2320" y="3048"/>
                  </a:lnTo>
                  <a:lnTo>
                    <a:pt x="2318" y="3043"/>
                  </a:lnTo>
                  <a:lnTo>
                    <a:pt x="2313" y="3035"/>
                  </a:lnTo>
                  <a:lnTo>
                    <a:pt x="2309" y="3025"/>
                  </a:lnTo>
                  <a:lnTo>
                    <a:pt x="2304" y="3017"/>
                  </a:lnTo>
                  <a:lnTo>
                    <a:pt x="2301" y="3009"/>
                  </a:lnTo>
                  <a:lnTo>
                    <a:pt x="2299" y="3007"/>
                  </a:lnTo>
                  <a:lnTo>
                    <a:pt x="2297" y="3006"/>
                  </a:lnTo>
                  <a:lnTo>
                    <a:pt x="2296" y="3006"/>
                  </a:lnTo>
                  <a:lnTo>
                    <a:pt x="2293" y="3007"/>
                  </a:lnTo>
                  <a:lnTo>
                    <a:pt x="2286" y="3014"/>
                  </a:lnTo>
                  <a:lnTo>
                    <a:pt x="2279" y="3023"/>
                  </a:lnTo>
                  <a:lnTo>
                    <a:pt x="2272" y="3033"/>
                  </a:lnTo>
                  <a:lnTo>
                    <a:pt x="2265" y="3042"/>
                  </a:lnTo>
                  <a:lnTo>
                    <a:pt x="2253" y="3064"/>
                  </a:lnTo>
                  <a:lnTo>
                    <a:pt x="2242" y="3087"/>
                  </a:lnTo>
                  <a:lnTo>
                    <a:pt x="2231" y="3110"/>
                  </a:lnTo>
                  <a:lnTo>
                    <a:pt x="2219" y="3131"/>
                  </a:lnTo>
                  <a:lnTo>
                    <a:pt x="2213" y="3142"/>
                  </a:lnTo>
                  <a:lnTo>
                    <a:pt x="2206" y="3150"/>
                  </a:lnTo>
                  <a:lnTo>
                    <a:pt x="2199" y="3159"/>
                  </a:lnTo>
                  <a:lnTo>
                    <a:pt x="2191" y="3166"/>
                  </a:lnTo>
                  <a:lnTo>
                    <a:pt x="2188" y="3170"/>
                  </a:lnTo>
                  <a:lnTo>
                    <a:pt x="2184" y="3172"/>
                  </a:lnTo>
                  <a:lnTo>
                    <a:pt x="2180" y="3173"/>
                  </a:lnTo>
                  <a:lnTo>
                    <a:pt x="2176" y="3175"/>
                  </a:lnTo>
                  <a:lnTo>
                    <a:pt x="2166" y="3176"/>
                  </a:lnTo>
                  <a:lnTo>
                    <a:pt x="2155" y="3176"/>
                  </a:lnTo>
                  <a:lnTo>
                    <a:pt x="2144" y="3175"/>
                  </a:lnTo>
                  <a:lnTo>
                    <a:pt x="2134" y="3171"/>
                  </a:lnTo>
                  <a:lnTo>
                    <a:pt x="2125" y="3167"/>
                  </a:lnTo>
                  <a:lnTo>
                    <a:pt x="2119" y="3161"/>
                  </a:lnTo>
                  <a:lnTo>
                    <a:pt x="2114" y="3156"/>
                  </a:lnTo>
                  <a:lnTo>
                    <a:pt x="2111" y="3149"/>
                  </a:lnTo>
                  <a:lnTo>
                    <a:pt x="2108" y="3143"/>
                  </a:lnTo>
                  <a:lnTo>
                    <a:pt x="2106" y="3135"/>
                  </a:lnTo>
                  <a:lnTo>
                    <a:pt x="2103" y="3119"/>
                  </a:lnTo>
                  <a:lnTo>
                    <a:pt x="2100" y="3102"/>
                  </a:lnTo>
                  <a:lnTo>
                    <a:pt x="2098" y="3085"/>
                  </a:lnTo>
                  <a:lnTo>
                    <a:pt x="2094" y="3070"/>
                  </a:lnTo>
                  <a:lnTo>
                    <a:pt x="2092" y="3064"/>
                  </a:lnTo>
                  <a:lnTo>
                    <a:pt x="2088" y="3058"/>
                  </a:lnTo>
                  <a:lnTo>
                    <a:pt x="2085" y="3053"/>
                  </a:lnTo>
                  <a:lnTo>
                    <a:pt x="2080" y="3050"/>
                  </a:lnTo>
                  <a:lnTo>
                    <a:pt x="2071" y="3046"/>
                  </a:lnTo>
                  <a:lnTo>
                    <a:pt x="2064" y="3043"/>
                  </a:lnTo>
                  <a:lnTo>
                    <a:pt x="2055" y="3042"/>
                  </a:lnTo>
                  <a:lnTo>
                    <a:pt x="2046" y="3042"/>
                  </a:lnTo>
                  <a:lnTo>
                    <a:pt x="2027" y="3042"/>
                  </a:lnTo>
                  <a:lnTo>
                    <a:pt x="2008" y="3046"/>
                  </a:lnTo>
                  <a:lnTo>
                    <a:pt x="1989" y="3051"/>
                  </a:lnTo>
                  <a:lnTo>
                    <a:pt x="1969" y="3056"/>
                  </a:lnTo>
                  <a:lnTo>
                    <a:pt x="1950" y="3062"/>
                  </a:lnTo>
                  <a:lnTo>
                    <a:pt x="1933" y="3065"/>
                  </a:lnTo>
                  <a:lnTo>
                    <a:pt x="1927" y="3069"/>
                  </a:lnTo>
                  <a:lnTo>
                    <a:pt x="1921" y="3073"/>
                  </a:lnTo>
                  <a:lnTo>
                    <a:pt x="1914" y="3076"/>
                  </a:lnTo>
                  <a:lnTo>
                    <a:pt x="1908" y="3082"/>
                  </a:lnTo>
                  <a:lnTo>
                    <a:pt x="1896" y="3093"/>
                  </a:lnTo>
                  <a:lnTo>
                    <a:pt x="1885" y="3105"/>
                  </a:lnTo>
                  <a:lnTo>
                    <a:pt x="1873" y="3116"/>
                  </a:lnTo>
                  <a:lnTo>
                    <a:pt x="1862" y="3126"/>
                  </a:lnTo>
                  <a:lnTo>
                    <a:pt x="1857" y="3129"/>
                  </a:lnTo>
                  <a:lnTo>
                    <a:pt x="1851" y="3130"/>
                  </a:lnTo>
                  <a:lnTo>
                    <a:pt x="1846" y="3131"/>
                  </a:lnTo>
                  <a:lnTo>
                    <a:pt x="1840" y="3130"/>
                  </a:lnTo>
                  <a:lnTo>
                    <a:pt x="1836" y="3127"/>
                  </a:lnTo>
                  <a:lnTo>
                    <a:pt x="1831" y="3124"/>
                  </a:lnTo>
                  <a:lnTo>
                    <a:pt x="1827" y="3118"/>
                  </a:lnTo>
                  <a:lnTo>
                    <a:pt x="1825" y="3113"/>
                  </a:lnTo>
                  <a:lnTo>
                    <a:pt x="1820" y="3098"/>
                  </a:lnTo>
                  <a:lnTo>
                    <a:pt x="1817" y="3082"/>
                  </a:lnTo>
                  <a:lnTo>
                    <a:pt x="1817" y="3064"/>
                  </a:lnTo>
                  <a:lnTo>
                    <a:pt x="1817" y="3047"/>
                  </a:lnTo>
                  <a:lnTo>
                    <a:pt x="1819" y="3031"/>
                  </a:lnTo>
                  <a:lnTo>
                    <a:pt x="1821" y="3018"/>
                  </a:lnTo>
                  <a:lnTo>
                    <a:pt x="1823" y="3008"/>
                  </a:lnTo>
                  <a:lnTo>
                    <a:pt x="1828" y="2997"/>
                  </a:lnTo>
                  <a:lnTo>
                    <a:pt x="1836" y="2986"/>
                  </a:lnTo>
                  <a:lnTo>
                    <a:pt x="1844" y="2977"/>
                  </a:lnTo>
                  <a:lnTo>
                    <a:pt x="1853" y="2967"/>
                  </a:lnTo>
                  <a:lnTo>
                    <a:pt x="1862" y="2961"/>
                  </a:lnTo>
                  <a:lnTo>
                    <a:pt x="1868" y="2958"/>
                  </a:lnTo>
                  <a:lnTo>
                    <a:pt x="1873" y="2956"/>
                  </a:lnTo>
                  <a:lnTo>
                    <a:pt x="1879" y="2955"/>
                  </a:lnTo>
                  <a:lnTo>
                    <a:pt x="1884" y="2955"/>
                  </a:lnTo>
                  <a:lnTo>
                    <a:pt x="1894" y="2954"/>
                  </a:lnTo>
                  <a:lnTo>
                    <a:pt x="1902" y="2955"/>
                  </a:lnTo>
                  <a:lnTo>
                    <a:pt x="1912" y="2956"/>
                  </a:lnTo>
                  <a:lnTo>
                    <a:pt x="1922" y="2958"/>
                  </a:lnTo>
                  <a:lnTo>
                    <a:pt x="1941" y="2964"/>
                  </a:lnTo>
                  <a:lnTo>
                    <a:pt x="1959" y="2971"/>
                  </a:lnTo>
                  <a:lnTo>
                    <a:pt x="1979" y="2977"/>
                  </a:lnTo>
                  <a:lnTo>
                    <a:pt x="1998" y="2980"/>
                  </a:lnTo>
                  <a:lnTo>
                    <a:pt x="2008" y="2981"/>
                  </a:lnTo>
                  <a:lnTo>
                    <a:pt x="2017" y="2980"/>
                  </a:lnTo>
                  <a:lnTo>
                    <a:pt x="2026" y="2979"/>
                  </a:lnTo>
                  <a:lnTo>
                    <a:pt x="2036" y="2975"/>
                  </a:lnTo>
                  <a:lnTo>
                    <a:pt x="2043" y="2972"/>
                  </a:lnTo>
                  <a:lnTo>
                    <a:pt x="2049" y="2967"/>
                  </a:lnTo>
                  <a:lnTo>
                    <a:pt x="2057" y="2961"/>
                  </a:lnTo>
                  <a:lnTo>
                    <a:pt x="2064" y="2955"/>
                  </a:lnTo>
                  <a:lnTo>
                    <a:pt x="2070" y="2947"/>
                  </a:lnTo>
                  <a:lnTo>
                    <a:pt x="2077" y="2939"/>
                  </a:lnTo>
                  <a:lnTo>
                    <a:pt x="2083" y="2930"/>
                  </a:lnTo>
                  <a:lnTo>
                    <a:pt x="2088" y="2921"/>
                  </a:lnTo>
                  <a:lnTo>
                    <a:pt x="2093" y="2911"/>
                  </a:lnTo>
                  <a:lnTo>
                    <a:pt x="2098" y="2900"/>
                  </a:lnTo>
                  <a:lnTo>
                    <a:pt x="2102" y="2890"/>
                  </a:lnTo>
                  <a:lnTo>
                    <a:pt x="2104" y="2879"/>
                  </a:lnTo>
                  <a:lnTo>
                    <a:pt x="2106" y="2868"/>
                  </a:lnTo>
                  <a:lnTo>
                    <a:pt x="2109" y="2858"/>
                  </a:lnTo>
                  <a:lnTo>
                    <a:pt x="2109" y="2848"/>
                  </a:lnTo>
                  <a:lnTo>
                    <a:pt x="2109" y="2837"/>
                  </a:lnTo>
                  <a:lnTo>
                    <a:pt x="2106" y="2828"/>
                  </a:lnTo>
                  <a:lnTo>
                    <a:pt x="2104" y="2820"/>
                  </a:lnTo>
                  <a:lnTo>
                    <a:pt x="2100" y="2813"/>
                  </a:lnTo>
                  <a:lnTo>
                    <a:pt x="2095" y="2804"/>
                  </a:lnTo>
                  <a:lnTo>
                    <a:pt x="2091" y="2797"/>
                  </a:lnTo>
                  <a:lnTo>
                    <a:pt x="2085" y="2791"/>
                  </a:lnTo>
                  <a:lnTo>
                    <a:pt x="2077" y="2783"/>
                  </a:lnTo>
                  <a:lnTo>
                    <a:pt x="2070" y="2777"/>
                  </a:lnTo>
                  <a:lnTo>
                    <a:pt x="2054" y="2766"/>
                  </a:lnTo>
                  <a:lnTo>
                    <a:pt x="2038" y="2757"/>
                  </a:lnTo>
                  <a:lnTo>
                    <a:pt x="2021" y="2748"/>
                  </a:lnTo>
                  <a:lnTo>
                    <a:pt x="2006" y="2742"/>
                  </a:lnTo>
                  <a:lnTo>
                    <a:pt x="1995" y="2738"/>
                  </a:lnTo>
                  <a:lnTo>
                    <a:pt x="1981" y="2738"/>
                  </a:lnTo>
                  <a:lnTo>
                    <a:pt x="1969" y="2738"/>
                  </a:lnTo>
                  <a:lnTo>
                    <a:pt x="1955" y="2741"/>
                  </a:lnTo>
                  <a:lnTo>
                    <a:pt x="1941" y="2743"/>
                  </a:lnTo>
                  <a:lnTo>
                    <a:pt x="1928" y="2747"/>
                  </a:lnTo>
                  <a:lnTo>
                    <a:pt x="1916" y="2749"/>
                  </a:lnTo>
                  <a:lnTo>
                    <a:pt x="1904" y="2752"/>
                  </a:lnTo>
                  <a:lnTo>
                    <a:pt x="1899" y="2753"/>
                  </a:lnTo>
                  <a:lnTo>
                    <a:pt x="1894" y="2754"/>
                  </a:lnTo>
                  <a:lnTo>
                    <a:pt x="1890" y="2757"/>
                  </a:lnTo>
                  <a:lnTo>
                    <a:pt x="1885" y="2759"/>
                  </a:lnTo>
                  <a:lnTo>
                    <a:pt x="1876" y="2766"/>
                  </a:lnTo>
                  <a:lnTo>
                    <a:pt x="1866" y="2774"/>
                  </a:lnTo>
                  <a:lnTo>
                    <a:pt x="1856" y="2781"/>
                  </a:lnTo>
                  <a:lnTo>
                    <a:pt x="1846" y="2786"/>
                  </a:lnTo>
                  <a:lnTo>
                    <a:pt x="1843" y="2787"/>
                  </a:lnTo>
                  <a:lnTo>
                    <a:pt x="1838" y="2787"/>
                  </a:lnTo>
                  <a:lnTo>
                    <a:pt x="1834" y="2787"/>
                  </a:lnTo>
                  <a:lnTo>
                    <a:pt x="1831" y="2785"/>
                  </a:lnTo>
                  <a:lnTo>
                    <a:pt x="1827" y="2780"/>
                  </a:lnTo>
                  <a:lnTo>
                    <a:pt x="1823" y="2775"/>
                  </a:lnTo>
                  <a:lnTo>
                    <a:pt x="1821" y="2769"/>
                  </a:lnTo>
                  <a:lnTo>
                    <a:pt x="1819" y="2763"/>
                  </a:lnTo>
                  <a:lnTo>
                    <a:pt x="1816" y="2748"/>
                  </a:lnTo>
                  <a:lnTo>
                    <a:pt x="1815" y="2732"/>
                  </a:lnTo>
                  <a:lnTo>
                    <a:pt x="1815" y="2717"/>
                  </a:lnTo>
                  <a:lnTo>
                    <a:pt x="1815" y="2701"/>
                  </a:lnTo>
                  <a:lnTo>
                    <a:pt x="1814" y="2686"/>
                  </a:lnTo>
                  <a:lnTo>
                    <a:pt x="1811" y="2673"/>
                  </a:lnTo>
                  <a:lnTo>
                    <a:pt x="1804" y="2655"/>
                  </a:lnTo>
                  <a:lnTo>
                    <a:pt x="1795" y="2636"/>
                  </a:lnTo>
                  <a:lnTo>
                    <a:pt x="1785" y="2619"/>
                  </a:lnTo>
                  <a:lnTo>
                    <a:pt x="1774" y="2601"/>
                  </a:lnTo>
                  <a:lnTo>
                    <a:pt x="1764" y="2583"/>
                  </a:lnTo>
                  <a:lnTo>
                    <a:pt x="1755" y="2565"/>
                  </a:lnTo>
                  <a:lnTo>
                    <a:pt x="1753" y="2556"/>
                  </a:lnTo>
                  <a:lnTo>
                    <a:pt x="1749" y="2548"/>
                  </a:lnTo>
                  <a:lnTo>
                    <a:pt x="1748" y="2538"/>
                  </a:lnTo>
                  <a:lnTo>
                    <a:pt x="1748" y="2530"/>
                  </a:lnTo>
                  <a:lnTo>
                    <a:pt x="1748" y="2520"/>
                  </a:lnTo>
                  <a:lnTo>
                    <a:pt x="1749" y="2511"/>
                  </a:lnTo>
                  <a:lnTo>
                    <a:pt x="1752" y="2502"/>
                  </a:lnTo>
                  <a:lnTo>
                    <a:pt x="1754" y="2493"/>
                  </a:lnTo>
                  <a:lnTo>
                    <a:pt x="1761" y="2475"/>
                  </a:lnTo>
                  <a:lnTo>
                    <a:pt x="1771" y="2457"/>
                  </a:lnTo>
                  <a:lnTo>
                    <a:pt x="1783" y="2438"/>
                  </a:lnTo>
                  <a:lnTo>
                    <a:pt x="1795" y="2421"/>
                  </a:lnTo>
                  <a:lnTo>
                    <a:pt x="1808" y="2406"/>
                  </a:lnTo>
                  <a:lnTo>
                    <a:pt x="1821" y="2391"/>
                  </a:lnTo>
                  <a:lnTo>
                    <a:pt x="1831" y="2381"/>
                  </a:lnTo>
                  <a:lnTo>
                    <a:pt x="1842" y="2373"/>
                  </a:lnTo>
                  <a:lnTo>
                    <a:pt x="1855" y="2364"/>
                  </a:lnTo>
                  <a:lnTo>
                    <a:pt x="1867" y="2357"/>
                  </a:lnTo>
                  <a:lnTo>
                    <a:pt x="1896" y="2342"/>
                  </a:lnTo>
                  <a:lnTo>
                    <a:pt x="1924" y="2328"/>
                  </a:lnTo>
                  <a:lnTo>
                    <a:pt x="1939" y="2319"/>
                  </a:lnTo>
                  <a:lnTo>
                    <a:pt x="1952" y="2312"/>
                  </a:lnTo>
                  <a:lnTo>
                    <a:pt x="1964" y="2304"/>
                  </a:lnTo>
                  <a:lnTo>
                    <a:pt x="1975" y="2294"/>
                  </a:lnTo>
                  <a:lnTo>
                    <a:pt x="1986" y="2284"/>
                  </a:lnTo>
                  <a:lnTo>
                    <a:pt x="1995" y="2273"/>
                  </a:lnTo>
                  <a:lnTo>
                    <a:pt x="2002" y="2261"/>
                  </a:lnTo>
                  <a:lnTo>
                    <a:pt x="2006" y="2248"/>
                  </a:lnTo>
                  <a:lnTo>
                    <a:pt x="2009" y="2235"/>
                  </a:lnTo>
                  <a:lnTo>
                    <a:pt x="2009" y="2223"/>
                  </a:lnTo>
                  <a:lnTo>
                    <a:pt x="2008" y="2211"/>
                  </a:lnTo>
                  <a:lnTo>
                    <a:pt x="2006" y="2199"/>
                  </a:lnTo>
                  <a:lnTo>
                    <a:pt x="2002" y="2187"/>
                  </a:lnTo>
                  <a:lnTo>
                    <a:pt x="1996" y="2175"/>
                  </a:lnTo>
                  <a:lnTo>
                    <a:pt x="1990" y="2163"/>
                  </a:lnTo>
                  <a:lnTo>
                    <a:pt x="1982" y="2150"/>
                  </a:lnTo>
                  <a:lnTo>
                    <a:pt x="1968" y="2126"/>
                  </a:lnTo>
                  <a:lnTo>
                    <a:pt x="1951" y="2102"/>
                  </a:lnTo>
                  <a:lnTo>
                    <a:pt x="1936" y="2079"/>
                  </a:lnTo>
                  <a:lnTo>
                    <a:pt x="1923" y="2057"/>
                  </a:lnTo>
                  <a:lnTo>
                    <a:pt x="1921" y="2051"/>
                  </a:lnTo>
                  <a:lnTo>
                    <a:pt x="1916" y="2045"/>
                  </a:lnTo>
                  <a:lnTo>
                    <a:pt x="1912" y="2040"/>
                  </a:lnTo>
                  <a:lnTo>
                    <a:pt x="1906" y="2035"/>
                  </a:lnTo>
                  <a:lnTo>
                    <a:pt x="1895" y="2025"/>
                  </a:lnTo>
                  <a:lnTo>
                    <a:pt x="1884" y="2016"/>
                  </a:lnTo>
                  <a:lnTo>
                    <a:pt x="1873" y="2006"/>
                  </a:lnTo>
                  <a:lnTo>
                    <a:pt x="1863" y="1996"/>
                  </a:lnTo>
                  <a:lnTo>
                    <a:pt x="1860" y="1990"/>
                  </a:lnTo>
                  <a:lnTo>
                    <a:pt x="1857" y="1984"/>
                  </a:lnTo>
                  <a:lnTo>
                    <a:pt x="1856" y="1978"/>
                  </a:lnTo>
                  <a:lnTo>
                    <a:pt x="1855" y="1972"/>
                  </a:lnTo>
                  <a:lnTo>
                    <a:pt x="1856" y="1961"/>
                  </a:lnTo>
                  <a:lnTo>
                    <a:pt x="1860" y="1950"/>
                  </a:lnTo>
                  <a:lnTo>
                    <a:pt x="1863" y="1939"/>
                  </a:lnTo>
                  <a:lnTo>
                    <a:pt x="1868" y="1928"/>
                  </a:lnTo>
                  <a:lnTo>
                    <a:pt x="1880" y="1907"/>
                  </a:lnTo>
                  <a:lnTo>
                    <a:pt x="1895" y="1887"/>
                  </a:lnTo>
                  <a:lnTo>
                    <a:pt x="1910" y="1865"/>
                  </a:lnTo>
                  <a:lnTo>
                    <a:pt x="1923" y="1844"/>
                  </a:lnTo>
                  <a:lnTo>
                    <a:pt x="1929" y="1833"/>
                  </a:lnTo>
                  <a:lnTo>
                    <a:pt x="1935" y="1824"/>
                  </a:lnTo>
                  <a:lnTo>
                    <a:pt x="1940" y="1813"/>
                  </a:lnTo>
                  <a:lnTo>
                    <a:pt x="1942" y="1802"/>
                  </a:lnTo>
                  <a:lnTo>
                    <a:pt x="1944" y="1794"/>
                  </a:lnTo>
                  <a:lnTo>
                    <a:pt x="1944" y="1786"/>
                  </a:lnTo>
                  <a:lnTo>
                    <a:pt x="1944" y="1777"/>
                  </a:lnTo>
                  <a:lnTo>
                    <a:pt x="1942" y="1769"/>
                  </a:lnTo>
                  <a:lnTo>
                    <a:pt x="1938" y="1749"/>
                  </a:lnTo>
                  <a:lnTo>
                    <a:pt x="1934" y="1731"/>
                  </a:lnTo>
                  <a:lnTo>
                    <a:pt x="1931" y="1722"/>
                  </a:lnTo>
                  <a:lnTo>
                    <a:pt x="1930" y="1713"/>
                  </a:lnTo>
                  <a:lnTo>
                    <a:pt x="1929" y="1703"/>
                  </a:lnTo>
                  <a:lnTo>
                    <a:pt x="1930" y="1695"/>
                  </a:lnTo>
                  <a:lnTo>
                    <a:pt x="1931" y="1688"/>
                  </a:lnTo>
                  <a:lnTo>
                    <a:pt x="1934" y="1680"/>
                  </a:lnTo>
                  <a:lnTo>
                    <a:pt x="1938" y="1674"/>
                  </a:lnTo>
                  <a:lnTo>
                    <a:pt x="1942" y="1668"/>
                  </a:lnTo>
                  <a:lnTo>
                    <a:pt x="1953" y="1662"/>
                  </a:lnTo>
                  <a:lnTo>
                    <a:pt x="1965" y="1657"/>
                  </a:lnTo>
                  <a:lnTo>
                    <a:pt x="1978" y="1653"/>
                  </a:lnTo>
                  <a:lnTo>
                    <a:pt x="1991" y="1652"/>
                  </a:lnTo>
                  <a:lnTo>
                    <a:pt x="2020" y="1652"/>
                  </a:lnTo>
                  <a:lnTo>
                    <a:pt x="2049" y="1653"/>
                  </a:lnTo>
                  <a:lnTo>
                    <a:pt x="2064" y="1655"/>
                  </a:lnTo>
                  <a:lnTo>
                    <a:pt x="2078" y="1655"/>
                  </a:lnTo>
                  <a:lnTo>
                    <a:pt x="2093" y="1655"/>
                  </a:lnTo>
                  <a:lnTo>
                    <a:pt x="2106" y="1653"/>
                  </a:lnTo>
                  <a:lnTo>
                    <a:pt x="2120" y="1651"/>
                  </a:lnTo>
                  <a:lnTo>
                    <a:pt x="2132" y="1646"/>
                  </a:lnTo>
                  <a:lnTo>
                    <a:pt x="2137" y="1644"/>
                  </a:lnTo>
                  <a:lnTo>
                    <a:pt x="2143" y="1640"/>
                  </a:lnTo>
                  <a:lnTo>
                    <a:pt x="2148" y="1636"/>
                  </a:lnTo>
                  <a:lnTo>
                    <a:pt x="2153" y="1632"/>
                  </a:lnTo>
                  <a:lnTo>
                    <a:pt x="2160" y="1623"/>
                  </a:lnTo>
                  <a:lnTo>
                    <a:pt x="2166" y="1612"/>
                  </a:lnTo>
                  <a:lnTo>
                    <a:pt x="2171" y="1601"/>
                  </a:lnTo>
                  <a:lnTo>
                    <a:pt x="2176" y="1589"/>
                  </a:lnTo>
                  <a:lnTo>
                    <a:pt x="2179" y="1577"/>
                  </a:lnTo>
                  <a:lnTo>
                    <a:pt x="2183" y="1564"/>
                  </a:lnTo>
                  <a:lnTo>
                    <a:pt x="2185" y="1549"/>
                  </a:lnTo>
                  <a:lnTo>
                    <a:pt x="2187" y="1536"/>
                  </a:lnTo>
                  <a:lnTo>
                    <a:pt x="2187" y="1521"/>
                  </a:lnTo>
                  <a:lnTo>
                    <a:pt x="2187" y="1506"/>
                  </a:lnTo>
                  <a:lnTo>
                    <a:pt x="2185" y="1493"/>
                  </a:lnTo>
                  <a:lnTo>
                    <a:pt x="2183" y="1480"/>
                  </a:lnTo>
                  <a:lnTo>
                    <a:pt x="2179" y="1468"/>
                  </a:lnTo>
                  <a:lnTo>
                    <a:pt x="2174" y="1455"/>
                  </a:lnTo>
                  <a:lnTo>
                    <a:pt x="2168" y="1445"/>
                  </a:lnTo>
                  <a:lnTo>
                    <a:pt x="2162" y="1435"/>
                  </a:lnTo>
                  <a:lnTo>
                    <a:pt x="2159" y="1431"/>
                  </a:lnTo>
                  <a:lnTo>
                    <a:pt x="2155" y="1428"/>
                  </a:lnTo>
                  <a:lnTo>
                    <a:pt x="2151" y="1425"/>
                  </a:lnTo>
                  <a:lnTo>
                    <a:pt x="2146" y="1423"/>
                  </a:lnTo>
                  <a:lnTo>
                    <a:pt x="2137" y="1420"/>
                  </a:lnTo>
                  <a:lnTo>
                    <a:pt x="2126" y="1420"/>
                  </a:lnTo>
                  <a:lnTo>
                    <a:pt x="2114" y="1421"/>
                  </a:lnTo>
                  <a:lnTo>
                    <a:pt x="2102" y="1424"/>
                  </a:lnTo>
                  <a:lnTo>
                    <a:pt x="2089" y="1426"/>
                  </a:lnTo>
                  <a:lnTo>
                    <a:pt x="2076" y="1430"/>
                  </a:lnTo>
                  <a:lnTo>
                    <a:pt x="2063" y="1434"/>
                  </a:lnTo>
                  <a:lnTo>
                    <a:pt x="2051" y="1437"/>
                  </a:lnTo>
                  <a:lnTo>
                    <a:pt x="2037" y="1440"/>
                  </a:lnTo>
                  <a:lnTo>
                    <a:pt x="2026" y="1442"/>
                  </a:lnTo>
                  <a:lnTo>
                    <a:pt x="2014" y="1442"/>
                  </a:lnTo>
                  <a:lnTo>
                    <a:pt x="2004" y="1440"/>
                  </a:lnTo>
                  <a:lnTo>
                    <a:pt x="2000" y="1438"/>
                  </a:lnTo>
                  <a:lnTo>
                    <a:pt x="1995" y="1436"/>
                  </a:lnTo>
                  <a:lnTo>
                    <a:pt x="1991" y="1434"/>
                  </a:lnTo>
                  <a:lnTo>
                    <a:pt x="1986" y="1430"/>
                  </a:lnTo>
                  <a:lnTo>
                    <a:pt x="1984" y="1424"/>
                  </a:lnTo>
                  <a:lnTo>
                    <a:pt x="1981" y="1419"/>
                  </a:lnTo>
                  <a:lnTo>
                    <a:pt x="1982" y="1413"/>
                  </a:lnTo>
                  <a:lnTo>
                    <a:pt x="1984" y="1407"/>
                  </a:lnTo>
                  <a:lnTo>
                    <a:pt x="1987" y="1401"/>
                  </a:lnTo>
                  <a:lnTo>
                    <a:pt x="1992" y="1395"/>
                  </a:lnTo>
                  <a:lnTo>
                    <a:pt x="1998" y="1389"/>
                  </a:lnTo>
                  <a:lnTo>
                    <a:pt x="2004" y="1381"/>
                  </a:lnTo>
                  <a:lnTo>
                    <a:pt x="2019" y="1369"/>
                  </a:lnTo>
                  <a:lnTo>
                    <a:pt x="2035" y="1356"/>
                  </a:lnTo>
                  <a:lnTo>
                    <a:pt x="2048" y="1345"/>
                  </a:lnTo>
                  <a:lnTo>
                    <a:pt x="2060" y="1334"/>
                  </a:lnTo>
                  <a:lnTo>
                    <a:pt x="2068" y="1327"/>
                  </a:lnTo>
                  <a:lnTo>
                    <a:pt x="2076" y="1321"/>
                  </a:lnTo>
                  <a:lnTo>
                    <a:pt x="2086" y="1315"/>
                  </a:lnTo>
                  <a:lnTo>
                    <a:pt x="2095" y="1308"/>
                  </a:lnTo>
                  <a:lnTo>
                    <a:pt x="2116" y="1298"/>
                  </a:lnTo>
                  <a:lnTo>
                    <a:pt x="2138" y="1287"/>
                  </a:lnTo>
                  <a:lnTo>
                    <a:pt x="2148" y="1280"/>
                  </a:lnTo>
                  <a:lnTo>
                    <a:pt x="2159" y="1273"/>
                  </a:lnTo>
                  <a:lnTo>
                    <a:pt x="2167" y="1267"/>
                  </a:lnTo>
                  <a:lnTo>
                    <a:pt x="2176" y="1259"/>
                  </a:lnTo>
                  <a:lnTo>
                    <a:pt x="2184" y="1251"/>
                  </a:lnTo>
                  <a:lnTo>
                    <a:pt x="2191" y="1243"/>
                  </a:lnTo>
                  <a:lnTo>
                    <a:pt x="2196" y="1233"/>
                  </a:lnTo>
                  <a:lnTo>
                    <a:pt x="2201" y="1222"/>
                  </a:lnTo>
                  <a:lnTo>
                    <a:pt x="2206" y="1205"/>
                  </a:lnTo>
                  <a:lnTo>
                    <a:pt x="2211" y="1187"/>
                  </a:lnTo>
                  <a:lnTo>
                    <a:pt x="2214" y="1169"/>
                  </a:lnTo>
                  <a:lnTo>
                    <a:pt x="2218" y="1150"/>
                  </a:lnTo>
                  <a:lnTo>
                    <a:pt x="2221" y="1131"/>
                  </a:lnTo>
                  <a:lnTo>
                    <a:pt x="2223" y="1112"/>
                  </a:lnTo>
                  <a:lnTo>
                    <a:pt x="2225" y="1092"/>
                  </a:lnTo>
                  <a:lnTo>
                    <a:pt x="2227" y="1073"/>
                  </a:lnTo>
                  <a:lnTo>
                    <a:pt x="2227" y="1053"/>
                  </a:lnTo>
                  <a:lnTo>
                    <a:pt x="2227" y="1034"/>
                  </a:lnTo>
                  <a:lnTo>
                    <a:pt x="2225" y="1014"/>
                  </a:lnTo>
                  <a:lnTo>
                    <a:pt x="2224" y="995"/>
                  </a:lnTo>
                  <a:lnTo>
                    <a:pt x="2222" y="976"/>
                  </a:lnTo>
                  <a:lnTo>
                    <a:pt x="2218" y="956"/>
                  </a:lnTo>
                  <a:lnTo>
                    <a:pt x="2214" y="938"/>
                  </a:lnTo>
                  <a:lnTo>
                    <a:pt x="2211" y="920"/>
                  </a:lnTo>
                  <a:lnTo>
                    <a:pt x="2208" y="915"/>
                  </a:lnTo>
                  <a:lnTo>
                    <a:pt x="2205" y="910"/>
                  </a:lnTo>
                  <a:lnTo>
                    <a:pt x="2200" y="907"/>
                  </a:lnTo>
                  <a:lnTo>
                    <a:pt x="2194" y="905"/>
                  </a:lnTo>
                  <a:lnTo>
                    <a:pt x="2178" y="904"/>
                  </a:lnTo>
                  <a:lnTo>
                    <a:pt x="2161" y="904"/>
                  </a:lnTo>
                  <a:lnTo>
                    <a:pt x="2144" y="904"/>
                  </a:lnTo>
                  <a:lnTo>
                    <a:pt x="2129" y="901"/>
                  </a:lnTo>
                  <a:lnTo>
                    <a:pt x="2125" y="900"/>
                  </a:lnTo>
                  <a:lnTo>
                    <a:pt x="2121" y="897"/>
                  </a:lnTo>
                  <a:lnTo>
                    <a:pt x="2119" y="893"/>
                  </a:lnTo>
                  <a:lnTo>
                    <a:pt x="2119" y="888"/>
                  </a:lnTo>
                  <a:lnTo>
                    <a:pt x="2121" y="880"/>
                  </a:lnTo>
                  <a:lnTo>
                    <a:pt x="2126" y="872"/>
                  </a:lnTo>
                  <a:lnTo>
                    <a:pt x="2131" y="865"/>
                  </a:lnTo>
                  <a:lnTo>
                    <a:pt x="2138" y="859"/>
                  </a:lnTo>
                  <a:lnTo>
                    <a:pt x="2155" y="849"/>
                  </a:lnTo>
                  <a:lnTo>
                    <a:pt x="2174" y="841"/>
                  </a:lnTo>
                  <a:lnTo>
                    <a:pt x="2195" y="832"/>
                  </a:lnTo>
                  <a:lnTo>
                    <a:pt x="2214" y="822"/>
                  </a:lnTo>
                  <a:lnTo>
                    <a:pt x="2223" y="818"/>
                  </a:lnTo>
                  <a:lnTo>
                    <a:pt x="2231" y="812"/>
                  </a:lnTo>
                  <a:lnTo>
                    <a:pt x="2239" y="804"/>
                  </a:lnTo>
                  <a:lnTo>
                    <a:pt x="2245" y="797"/>
                  </a:lnTo>
                  <a:lnTo>
                    <a:pt x="2256" y="780"/>
                  </a:lnTo>
                  <a:lnTo>
                    <a:pt x="2268" y="760"/>
                  </a:lnTo>
                  <a:lnTo>
                    <a:pt x="2279" y="740"/>
                  </a:lnTo>
                  <a:lnTo>
                    <a:pt x="2289" y="718"/>
                  </a:lnTo>
                  <a:lnTo>
                    <a:pt x="2293" y="707"/>
                  </a:lnTo>
                  <a:lnTo>
                    <a:pt x="2297" y="696"/>
                  </a:lnTo>
                  <a:lnTo>
                    <a:pt x="2299" y="684"/>
                  </a:lnTo>
                  <a:lnTo>
                    <a:pt x="2302" y="673"/>
                  </a:lnTo>
                  <a:lnTo>
                    <a:pt x="2304" y="661"/>
                  </a:lnTo>
                  <a:lnTo>
                    <a:pt x="2304" y="650"/>
                  </a:lnTo>
                  <a:lnTo>
                    <a:pt x="2304" y="638"/>
                  </a:lnTo>
                  <a:lnTo>
                    <a:pt x="2303" y="627"/>
                  </a:lnTo>
                  <a:lnTo>
                    <a:pt x="2302" y="621"/>
                  </a:lnTo>
                  <a:lnTo>
                    <a:pt x="2297" y="616"/>
                  </a:lnTo>
                  <a:lnTo>
                    <a:pt x="2292" y="611"/>
                  </a:lnTo>
                  <a:lnTo>
                    <a:pt x="2285" y="607"/>
                  </a:lnTo>
                  <a:lnTo>
                    <a:pt x="2269" y="603"/>
                  </a:lnTo>
                  <a:lnTo>
                    <a:pt x="2251" y="598"/>
                  </a:lnTo>
                  <a:lnTo>
                    <a:pt x="2233" y="593"/>
                  </a:lnTo>
                  <a:lnTo>
                    <a:pt x="2217" y="587"/>
                  </a:lnTo>
                  <a:lnTo>
                    <a:pt x="2210" y="582"/>
                  </a:lnTo>
                  <a:lnTo>
                    <a:pt x="2205" y="577"/>
                  </a:lnTo>
                  <a:lnTo>
                    <a:pt x="2202" y="571"/>
                  </a:lnTo>
                  <a:lnTo>
                    <a:pt x="2201" y="564"/>
                  </a:lnTo>
                  <a:lnTo>
                    <a:pt x="2202" y="555"/>
                  </a:lnTo>
                  <a:lnTo>
                    <a:pt x="2205" y="547"/>
                  </a:lnTo>
                  <a:lnTo>
                    <a:pt x="2208" y="539"/>
                  </a:lnTo>
                  <a:lnTo>
                    <a:pt x="2214" y="533"/>
                  </a:lnTo>
                  <a:lnTo>
                    <a:pt x="2222" y="526"/>
                  </a:lnTo>
                  <a:lnTo>
                    <a:pt x="2229" y="520"/>
                  </a:lnTo>
                  <a:lnTo>
                    <a:pt x="2238" y="515"/>
                  </a:lnTo>
                  <a:lnTo>
                    <a:pt x="2247" y="509"/>
                  </a:lnTo>
                  <a:lnTo>
                    <a:pt x="2265" y="498"/>
                  </a:lnTo>
                  <a:lnTo>
                    <a:pt x="2285" y="487"/>
                  </a:lnTo>
                  <a:lnTo>
                    <a:pt x="2295" y="481"/>
                  </a:lnTo>
                  <a:lnTo>
                    <a:pt x="2303" y="476"/>
                  </a:lnTo>
                  <a:lnTo>
                    <a:pt x="2312" y="469"/>
                  </a:lnTo>
                  <a:lnTo>
                    <a:pt x="2318" y="463"/>
                  </a:lnTo>
                  <a:lnTo>
                    <a:pt x="2319" y="462"/>
                  </a:lnTo>
                  <a:lnTo>
                    <a:pt x="2319" y="460"/>
                  </a:lnTo>
                  <a:lnTo>
                    <a:pt x="2321" y="457"/>
                  </a:lnTo>
                  <a:lnTo>
                    <a:pt x="2323" y="453"/>
                  </a:lnTo>
                  <a:lnTo>
                    <a:pt x="2325" y="449"/>
                  </a:lnTo>
                  <a:lnTo>
                    <a:pt x="2326" y="445"/>
                  </a:lnTo>
                  <a:lnTo>
                    <a:pt x="2327" y="440"/>
                  </a:lnTo>
                  <a:lnTo>
                    <a:pt x="2327" y="436"/>
                  </a:lnTo>
                  <a:lnTo>
                    <a:pt x="2326" y="411"/>
                  </a:lnTo>
                  <a:lnTo>
                    <a:pt x="2324" y="384"/>
                  </a:lnTo>
                  <a:lnTo>
                    <a:pt x="2320" y="358"/>
                  </a:lnTo>
                  <a:lnTo>
                    <a:pt x="2315" y="332"/>
                  </a:lnTo>
                  <a:lnTo>
                    <a:pt x="2312" y="305"/>
                  </a:lnTo>
                  <a:lnTo>
                    <a:pt x="2307" y="278"/>
                  </a:lnTo>
                  <a:lnTo>
                    <a:pt x="2304" y="251"/>
                  </a:lnTo>
                  <a:lnTo>
                    <a:pt x="2303" y="223"/>
                  </a:lnTo>
                  <a:lnTo>
                    <a:pt x="2304" y="211"/>
                  </a:lnTo>
                  <a:lnTo>
                    <a:pt x="2306" y="199"/>
                  </a:lnTo>
                  <a:lnTo>
                    <a:pt x="2308" y="187"/>
                  </a:lnTo>
                  <a:lnTo>
                    <a:pt x="2312" y="174"/>
                  </a:lnTo>
                  <a:lnTo>
                    <a:pt x="2319" y="148"/>
                  </a:lnTo>
                  <a:lnTo>
                    <a:pt x="2326" y="124"/>
                  </a:lnTo>
                  <a:lnTo>
                    <a:pt x="2330" y="110"/>
                  </a:lnTo>
                  <a:lnTo>
                    <a:pt x="2332" y="98"/>
                  </a:lnTo>
                  <a:lnTo>
                    <a:pt x="2335" y="86"/>
                  </a:lnTo>
                  <a:lnTo>
                    <a:pt x="2336" y="73"/>
                  </a:lnTo>
                  <a:lnTo>
                    <a:pt x="2336" y="62"/>
                  </a:lnTo>
                  <a:lnTo>
                    <a:pt x="2335" y="50"/>
                  </a:lnTo>
                  <a:lnTo>
                    <a:pt x="2332" y="38"/>
                  </a:lnTo>
                  <a:lnTo>
                    <a:pt x="2327" y="27"/>
                  </a:lnTo>
                  <a:lnTo>
                    <a:pt x="2326" y="24"/>
                  </a:lnTo>
                  <a:lnTo>
                    <a:pt x="2324" y="22"/>
                  </a:lnTo>
                  <a:lnTo>
                    <a:pt x="2321" y="21"/>
                  </a:lnTo>
                  <a:lnTo>
                    <a:pt x="2319" y="19"/>
                  </a:lnTo>
                  <a:lnTo>
                    <a:pt x="2314" y="21"/>
                  </a:lnTo>
                  <a:lnTo>
                    <a:pt x="2308" y="24"/>
                  </a:lnTo>
                  <a:lnTo>
                    <a:pt x="2296" y="35"/>
                  </a:lnTo>
                  <a:lnTo>
                    <a:pt x="2282" y="52"/>
                  </a:lnTo>
                  <a:lnTo>
                    <a:pt x="2268" y="70"/>
                  </a:lnTo>
                  <a:lnTo>
                    <a:pt x="2253" y="86"/>
                  </a:lnTo>
                  <a:lnTo>
                    <a:pt x="2246" y="93"/>
                  </a:lnTo>
                  <a:lnTo>
                    <a:pt x="2239" y="98"/>
                  </a:lnTo>
                  <a:lnTo>
                    <a:pt x="2231" y="101"/>
                  </a:lnTo>
                  <a:lnTo>
                    <a:pt x="2225" y="101"/>
                  </a:lnTo>
                  <a:lnTo>
                    <a:pt x="2221" y="100"/>
                  </a:lnTo>
                  <a:lnTo>
                    <a:pt x="2217" y="95"/>
                  </a:lnTo>
                  <a:lnTo>
                    <a:pt x="2213" y="89"/>
                  </a:lnTo>
                  <a:lnTo>
                    <a:pt x="2211" y="81"/>
                  </a:lnTo>
                  <a:lnTo>
                    <a:pt x="2207" y="64"/>
                  </a:lnTo>
                  <a:lnTo>
                    <a:pt x="2205" y="45"/>
                  </a:lnTo>
                  <a:lnTo>
                    <a:pt x="2202" y="27"/>
                  </a:lnTo>
                  <a:lnTo>
                    <a:pt x="2199" y="11"/>
                  </a:lnTo>
                  <a:lnTo>
                    <a:pt x="2196" y="5"/>
                  </a:lnTo>
                  <a:lnTo>
                    <a:pt x="2193" y="1"/>
                  </a:lnTo>
                  <a:lnTo>
                    <a:pt x="2190" y="0"/>
                  </a:lnTo>
                  <a:lnTo>
                    <a:pt x="2188" y="0"/>
                  </a:lnTo>
                  <a:lnTo>
                    <a:pt x="2184" y="0"/>
                  </a:lnTo>
                  <a:lnTo>
                    <a:pt x="2182" y="0"/>
                  </a:lnTo>
                  <a:lnTo>
                    <a:pt x="2172" y="5"/>
                  </a:lnTo>
                  <a:lnTo>
                    <a:pt x="2165" y="11"/>
                  </a:lnTo>
                  <a:lnTo>
                    <a:pt x="2157" y="18"/>
                  </a:lnTo>
                  <a:lnTo>
                    <a:pt x="2151" y="27"/>
                  </a:lnTo>
                  <a:lnTo>
                    <a:pt x="2146" y="36"/>
                  </a:lnTo>
                  <a:lnTo>
                    <a:pt x="2142" y="48"/>
                  </a:lnTo>
                  <a:lnTo>
                    <a:pt x="2138" y="59"/>
                  </a:lnTo>
                  <a:lnTo>
                    <a:pt x="2134" y="72"/>
                  </a:lnTo>
                  <a:lnTo>
                    <a:pt x="2128" y="97"/>
                  </a:lnTo>
                  <a:lnTo>
                    <a:pt x="2121" y="121"/>
                  </a:lnTo>
                  <a:lnTo>
                    <a:pt x="2116" y="132"/>
                  </a:lnTo>
                  <a:lnTo>
                    <a:pt x="2111" y="143"/>
                  </a:lnTo>
                  <a:lnTo>
                    <a:pt x="2105" y="152"/>
                  </a:lnTo>
                  <a:lnTo>
                    <a:pt x="2099" y="160"/>
                  </a:lnTo>
                  <a:lnTo>
                    <a:pt x="2093" y="164"/>
                  </a:lnTo>
                  <a:lnTo>
                    <a:pt x="2087" y="168"/>
                  </a:lnTo>
                  <a:lnTo>
                    <a:pt x="2080" y="170"/>
                  </a:lnTo>
                  <a:lnTo>
                    <a:pt x="2072" y="172"/>
                  </a:lnTo>
                  <a:lnTo>
                    <a:pt x="2058" y="174"/>
                  </a:lnTo>
                  <a:lnTo>
                    <a:pt x="2043" y="175"/>
                  </a:lnTo>
                  <a:lnTo>
                    <a:pt x="2027" y="175"/>
                  </a:lnTo>
                  <a:lnTo>
                    <a:pt x="2013" y="175"/>
                  </a:lnTo>
                  <a:lnTo>
                    <a:pt x="2006" y="175"/>
                  </a:lnTo>
                  <a:lnTo>
                    <a:pt x="1998" y="176"/>
                  </a:lnTo>
                  <a:lnTo>
                    <a:pt x="1992" y="178"/>
                  </a:lnTo>
                  <a:lnTo>
                    <a:pt x="1986" y="181"/>
                  </a:lnTo>
                  <a:lnTo>
                    <a:pt x="1975" y="187"/>
                  </a:lnTo>
                  <a:lnTo>
                    <a:pt x="1964" y="194"/>
                  </a:lnTo>
                  <a:lnTo>
                    <a:pt x="1953" y="203"/>
                  </a:lnTo>
                  <a:lnTo>
                    <a:pt x="1942" y="211"/>
                  </a:lnTo>
                  <a:lnTo>
                    <a:pt x="1933" y="221"/>
                  </a:lnTo>
                  <a:lnTo>
                    <a:pt x="1925" y="231"/>
                  </a:lnTo>
                  <a:lnTo>
                    <a:pt x="1918" y="240"/>
                  </a:lnTo>
                  <a:lnTo>
                    <a:pt x="1913" y="250"/>
                  </a:lnTo>
                  <a:lnTo>
                    <a:pt x="1911" y="257"/>
                  </a:lnTo>
                  <a:lnTo>
                    <a:pt x="1911" y="265"/>
                  </a:lnTo>
                  <a:lnTo>
                    <a:pt x="1910" y="273"/>
                  </a:lnTo>
                  <a:lnTo>
                    <a:pt x="1911" y="282"/>
                  </a:lnTo>
                  <a:lnTo>
                    <a:pt x="1913" y="300"/>
                  </a:lnTo>
                  <a:lnTo>
                    <a:pt x="1917" y="317"/>
                  </a:lnTo>
                  <a:lnTo>
                    <a:pt x="1921" y="334"/>
                  </a:lnTo>
                  <a:lnTo>
                    <a:pt x="1922" y="350"/>
                  </a:lnTo>
                  <a:lnTo>
                    <a:pt x="1922" y="356"/>
                  </a:lnTo>
                  <a:lnTo>
                    <a:pt x="1919" y="362"/>
                  </a:lnTo>
                  <a:lnTo>
                    <a:pt x="1917" y="368"/>
                  </a:lnTo>
                  <a:lnTo>
                    <a:pt x="1913" y="372"/>
                  </a:lnTo>
                  <a:lnTo>
                    <a:pt x="1907" y="375"/>
                  </a:lnTo>
                  <a:lnTo>
                    <a:pt x="1901" y="377"/>
                  </a:lnTo>
                  <a:lnTo>
                    <a:pt x="1894" y="375"/>
                  </a:lnTo>
                  <a:lnTo>
                    <a:pt x="1887" y="374"/>
                  </a:lnTo>
                  <a:lnTo>
                    <a:pt x="1872" y="368"/>
                  </a:lnTo>
                  <a:lnTo>
                    <a:pt x="1856" y="360"/>
                  </a:lnTo>
                  <a:lnTo>
                    <a:pt x="1840" y="350"/>
                  </a:lnTo>
                  <a:lnTo>
                    <a:pt x="1825" y="344"/>
                  </a:lnTo>
                  <a:lnTo>
                    <a:pt x="1819" y="343"/>
                  </a:lnTo>
                  <a:lnTo>
                    <a:pt x="1812" y="341"/>
                  </a:lnTo>
                  <a:lnTo>
                    <a:pt x="1806" y="343"/>
                  </a:lnTo>
                  <a:lnTo>
                    <a:pt x="1802" y="346"/>
                  </a:lnTo>
                  <a:lnTo>
                    <a:pt x="1795" y="351"/>
                  </a:lnTo>
                  <a:lnTo>
                    <a:pt x="1792" y="358"/>
                  </a:lnTo>
                  <a:lnTo>
                    <a:pt x="1788" y="367"/>
                  </a:lnTo>
                  <a:lnTo>
                    <a:pt x="1787" y="375"/>
                  </a:lnTo>
                  <a:lnTo>
                    <a:pt x="1785" y="396"/>
                  </a:lnTo>
                  <a:lnTo>
                    <a:pt x="1785" y="417"/>
                  </a:lnTo>
                  <a:lnTo>
                    <a:pt x="1786" y="437"/>
                  </a:lnTo>
                  <a:lnTo>
                    <a:pt x="1785" y="457"/>
                  </a:lnTo>
                  <a:lnTo>
                    <a:pt x="1783" y="465"/>
                  </a:lnTo>
                  <a:lnTo>
                    <a:pt x="1781" y="473"/>
                  </a:lnTo>
                  <a:lnTo>
                    <a:pt x="1777" y="479"/>
                  </a:lnTo>
                  <a:lnTo>
                    <a:pt x="1772" y="483"/>
                  </a:lnTo>
                  <a:lnTo>
                    <a:pt x="1765" y="488"/>
                  </a:lnTo>
                  <a:lnTo>
                    <a:pt x="1758" y="491"/>
                  </a:lnTo>
                  <a:lnTo>
                    <a:pt x="1751" y="492"/>
                  </a:lnTo>
                  <a:lnTo>
                    <a:pt x="1743" y="493"/>
                  </a:lnTo>
                  <a:lnTo>
                    <a:pt x="1726" y="491"/>
                  </a:lnTo>
                  <a:lnTo>
                    <a:pt x="1709" y="488"/>
                  </a:lnTo>
                  <a:lnTo>
                    <a:pt x="1691" y="483"/>
                  </a:lnTo>
                  <a:lnTo>
                    <a:pt x="1675" y="481"/>
                  </a:lnTo>
                  <a:lnTo>
                    <a:pt x="1667" y="480"/>
                  </a:lnTo>
                  <a:lnTo>
                    <a:pt x="1659" y="480"/>
                  </a:lnTo>
                  <a:lnTo>
                    <a:pt x="1652" y="481"/>
                  </a:lnTo>
                  <a:lnTo>
                    <a:pt x="1645" y="483"/>
                  </a:lnTo>
                  <a:lnTo>
                    <a:pt x="1636" y="490"/>
                  </a:lnTo>
                  <a:lnTo>
                    <a:pt x="1628" y="497"/>
                  </a:lnTo>
                  <a:lnTo>
                    <a:pt x="1621" y="507"/>
                  </a:lnTo>
                  <a:lnTo>
                    <a:pt x="1613" y="517"/>
                  </a:lnTo>
                  <a:lnTo>
                    <a:pt x="1608" y="528"/>
                  </a:lnTo>
                  <a:lnTo>
                    <a:pt x="1602" y="539"/>
                  </a:lnTo>
                  <a:lnTo>
                    <a:pt x="1599" y="549"/>
                  </a:lnTo>
                  <a:lnTo>
                    <a:pt x="1596" y="559"/>
                  </a:lnTo>
                  <a:lnTo>
                    <a:pt x="1595" y="566"/>
                  </a:lnTo>
                  <a:lnTo>
                    <a:pt x="1595" y="576"/>
                  </a:lnTo>
                  <a:lnTo>
                    <a:pt x="1596" y="584"/>
                  </a:lnTo>
                  <a:lnTo>
                    <a:pt x="1597" y="594"/>
                  </a:lnTo>
                  <a:lnTo>
                    <a:pt x="1602" y="613"/>
                  </a:lnTo>
                  <a:lnTo>
                    <a:pt x="1607" y="633"/>
                  </a:lnTo>
                  <a:lnTo>
                    <a:pt x="1612" y="652"/>
                  </a:lnTo>
                  <a:lnTo>
                    <a:pt x="1613" y="669"/>
                  </a:lnTo>
                  <a:lnTo>
                    <a:pt x="1613" y="678"/>
                  </a:lnTo>
                  <a:lnTo>
                    <a:pt x="1612" y="685"/>
                  </a:lnTo>
                  <a:lnTo>
                    <a:pt x="1611" y="691"/>
                  </a:lnTo>
                  <a:lnTo>
                    <a:pt x="1606" y="696"/>
                  </a:lnTo>
                  <a:lnTo>
                    <a:pt x="1601" y="701"/>
                  </a:lnTo>
                  <a:lnTo>
                    <a:pt x="1594" y="705"/>
                  </a:lnTo>
                  <a:lnTo>
                    <a:pt x="1588" y="707"/>
                  </a:lnTo>
                  <a:lnTo>
                    <a:pt x="1579" y="708"/>
                  </a:lnTo>
                  <a:lnTo>
                    <a:pt x="1572" y="708"/>
                  </a:lnTo>
                  <a:lnTo>
                    <a:pt x="1563" y="707"/>
                  </a:lnTo>
                  <a:lnTo>
                    <a:pt x="1555" y="706"/>
                  </a:lnTo>
                  <a:lnTo>
                    <a:pt x="1546" y="703"/>
                  </a:lnTo>
                  <a:lnTo>
                    <a:pt x="1528" y="697"/>
                  </a:lnTo>
                  <a:lnTo>
                    <a:pt x="1510" y="692"/>
                  </a:lnTo>
                  <a:lnTo>
                    <a:pt x="1492" y="688"/>
                  </a:lnTo>
                  <a:lnTo>
                    <a:pt x="1475" y="685"/>
                  </a:lnTo>
                  <a:lnTo>
                    <a:pt x="1449" y="685"/>
                  </a:lnTo>
                  <a:lnTo>
                    <a:pt x="1423" y="684"/>
                  </a:lnTo>
                  <a:lnTo>
                    <a:pt x="1395" y="681"/>
                  </a:lnTo>
                  <a:lnTo>
                    <a:pt x="1368" y="680"/>
                  </a:lnTo>
                  <a:lnTo>
                    <a:pt x="1341" y="679"/>
                  </a:lnTo>
                  <a:lnTo>
                    <a:pt x="1316" y="679"/>
                  </a:lnTo>
                  <a:lnTo>
                    <a:pt x="1302" y="680"/>
                  </a:lnTo>
                  <a:lnTo>
                    <a:pt x="1290" y="681"/>
                  </a:lnTo>
                  <a:lnTo>
                    <a:pt x="1277" y="683"/>
                  </a:lnTo>
                  <a:lnTo>
                    <a:pt x="1265" y="685"/>
                  </a:lnTo>
                  <a:lnTo>
                    <a:pt x="1250" y="691"/>
                  </a:lnTo>
                  <a:lnTo>
                    <a:pt x="1234" y="697"/>
                  </a:lnTo>
                  <a:lnTo>
                    <a:pt x="1219" y="706"/>
                  </a:lnTo>
                  <a:lnTo>
                    <a:pt x="1203" y="717"/>
                  </a:lnTo>
                  <a:lnTo>
                    <a:pt x="1189" y="728"/>
                  </a:lnTo>
                  <a:lnTo>
                    <a:pt x="1177" y="741"/>
                  </a:lnTo>
                  <a:lnTo>
                    <a:pt x="1172" y="748"/>
                  </a:lnTo>
                  <a:lnTo>
                    <a:pt x="1169" y="756"/>
                  </a:lnTo>
                  <a:lnTo>
                    <a:pt x="1165" y="763"/>
                  </a:lnTo>
                  <a:lnTo>
                    <a:pt x="1163" y="770"/>
                  </a:lnTo>
                  <a:lnTo>
                    <a:pt x="1161" y="780"/>
                  </a:lnTo>
                  <a:lnTo>
                    <a:pt x="1161" y="790"/>
                  </a:lnTo>
                  <a:lnTo>
                    <a:pt x="1163" y="799"/>
                  </a:lnTo>
                  <a:lnTo>
                    <a:pt x="1165" y="809"/>
                  </a:lnTo>
                  <a:lnTo>
                    <a:pt x="1174" y="831"/>
                  </a:lnTo>
                  <a:lnTo>
                    <a:pt x="1183" y="852"/>
                  </a:lnTo>
                  <a:lnTo>
                    <a:pt x="1192" y="871"/>
                  </a:lnTo>
                  <a:lnTo>
                    <a:pt x="1198" y="889"/>
                  </a:lnTo>
                  <a:lnTo>
                    <a:pt x="1199" y="898"/>
                  </a:lnTo>
                  <a:lnTo>
                    <a:pt x="1199" y="906"/>
                  </a:lnTo>
                  <a:lnTo>
                    <a:pt x="1197" y="914"/>
                  </a:lnTo>
                  <a:lnTo>
                    <a:pt x="1192" y="920"/>
                  </a:lnTo>
                  <a:lnTo>
                    <a:pt x="1183" y="928"/>
                  </a:lnTo>
                  <a:lnTo>
                    <a:pt x="1174" y="934"/>
                  </a:lnTo>
                  <a:lnTo>
                    <a:pt x="1164" y="940"/>
                  </a:lnTo>
                  <a:lnTo>
                    <a:pt x="1152" y="945"/>
                  </a:lnTo>
                  <a:lnTo>
                    <a:pt x="1141" y="949"/>
                  </a:lnTo>
                  <a:lnTo>
                    <a:pt x="1129" y="951"/>
                  </a:lnTo>
                  <a:lnTo>
                    <a:pt x="1117" y="954"/>
                  </a:lnTo>
                  <a:lnTo>
                    <a:pt x="1103" y="955"/>
                  </a:lnTo>
                  <a:lnTo>
                    <a:pt x="1078" y="956"/>
                  </a:lnTo>
                  <a:lnTo>
                    <a:pt x="1052" y="957"/>
                  </a:lnTo>
                  <a:lnTo>
                    <a:pt x="1029" y="959"/>
                  </a:lnTo>
                  <a:lnTo>
                    <a:pt x="1007" y="962"/>
                  </a:lnTo>
                  <a:lnTo>
                    <a:pt x="989" y="965"/>
                  </a:lnTo>
                  <a:lnTo>
                    <a:pt x="971" y="967"/>
                  </a:lnTo>
                  <a:lnTo>
                    <a:pt x="953" y="971"/>
                  </a:lnTo>
                  <a:lnTo>
                    <a:pt x="934" y="974"/>
                  </a:lnTo>
                  <a:lnTo>
                    <a:pt x="917" y="978"/>
                  </a:lnTo>
                  <a:lnTo>
                    <a:pt x="899" y="980"/>
                  </a:lnTo>
                  <a:lnTo>
                    <a:pt x="882" y="983"/>
                  </a:lnTo>
                  <a:lnTo>
                    <a:pt x="865" y="983"/>
                  </a:lnTo>
                  <a:lnTo>
                    <a:pt x="854" y="982"/>
                  </a:lnTo>
                  <a:lnTo>
                    <a:pt x="843" y="978"/>
                  </a:lnTo>
                  <a:lnTo>
                    <a:pt x="831" y="974"/>
                  </a:lnTo>
                  <a:lnTo>
                    <a:pt x="820" y="968"/>
                  </a:lnTo>
                  <a:lnTo>
                    <a:pt x="810" y="965"/>
                  </a:lnTo>
                  <a:lnTo>
                    <a:pt x="800" y="961"/>
                  </a:lnTo>
                  <a:lnTo>
                    <a:pt x="795" y="960"/>
                  </a:lnTo>
                  <a:lnTo>
                    <a:pt x="791" y="960"/>
                  </a:lnTo>
                  <a:lnTo>
                    <a:pt x="786" y="961"/>
                  </a:lnTo>
                  <a:lnTo>
                    <a:pt x="783" y="962"/>
                  </a:lnTo>
                  <a:lnTo>
                    <a:pt x="770" y="971"/>
                  </a:lnTo>
                  <a:lnTo>
                    <a:pt x="758" y="980"/>
                  </a:lnTo>
                  <a:lnTo>
                    <a:pt x="747" y="991"/>
                  </a:lnTo>
                  <a:lnTo>
                    <a:pt x="738" y="1003"/>
                  </a:lnTo>
                  <a:lnTo>
                    <a:pt x="717" y="1028"/>
                  </a:lnTo>
                  <a:lnTo>
                    <a:pt x="699" y="1055"/>
                  </a:lnTo>
                  <a:lnTo>
                    <a:pt x="679" y="1080"/>
                  </a:lnTo>
                  <a:lnTo>
                    <a:pt x="660" y="1104"/>
                  </a:lnTo>
                  <a:lnTo>
                    <a:pt x="650" y="1115"/>
                  </a:lnTo>
                  <a:lnTo>
                    <a:pt x="639" y="1126"/>
                  </a:lnTo>
                  <a:lnTo>
                    <a:pt x="628" y="1135"/>
                  </a:lnTo>
                  <a:lnTo>
                    <a:pt x="617" y="1143"/>
                  </a:lnTo>
                  <a:lnTo>
                    <a:pt x="609" y="1147"/>
                  </a:lnTo>
                  <a:lnTo>
                    <a:pt x="599" y="1149"/>
                  </a:lnTo>
                  <a:lnTo>
                    <a:pt x="589" y="1152"/>
                  </a:lnTo>
                  <a:lnTo>
                    <a:pt x="580" y="1152"/>
                  </a:lnTo>
                  <a:lnTo>
                    <a:pt x="559" y="1150"/>
                  </a:lnTo>
                  <a:lnTo>
                    <a:pt x="537" y="1148"/>
                  </a:lnTo>
                  <a:lnTo>
                    <a:pt x="515" y="1146"/>
                  </a:lnTo>
                  <a:lnTo>
                    <a:pt x="493" y="1144"/>
                  </a:lnTo>
                  <a:lnTo>
                    <a:pt x="484" y="1144"/>
                  </a:lnTo>
                  <a:lnTo>
                    <a:pt x="474" y="1147"/>
                  </a:lnTo>
                  <a:lnTo>
                    <a:pt x="464" y="1149"/>
                  </a:lnTo>
                  <a:lnTo>
                    <a:pt x="456" y="1153"/>
                  </a:lnTo>
                  <a:lnTo>
                    <a:pt x="450" y="1159"/>
                  </a:lnTo>
                  <a:lnTo>
                    <a:pt x="445" y="1165"/>
                  </a:lnTo>
                  <a:lnTo>
                    <a:pt x="440" y="1171"/>
                  </a:lnTo>
                  <a:lnTo>
                    <a:pt x="435" y="1180"/>
                  </a:lnTo>
                  <a:lnTo>
                    <a:pt x="428" y="1195"/>
                  </a:lnTo>
                  <a:lnTo>
                    <a:pt x="422" y="1214"/>
                  </a:lnTo>
                  <a:lnTo>
                    <a:pt x="417" y="1232"/>
                  </a:lnTo>
                  <a:lnTo>
                    <a:pt x="415" y="1251"/>
                  </a:lnTo>
                  <a:lnTo>
                    <a:pt x="413" y="1270"/>
                  </a:lnTo>
                  <a:lnTo>
                    <a:pt x="412" y="1287"/>
                  </a:lnTo>
                  <a:lnTo>
                    <a:pt x="413" y="1308"/>
                  </a:lnTo>
                  <a:lnTo>
                    <a:pt x="417" y="1330"/>
                  </a:lnTo>
                  <a:lnTo>
                    <a:pt x="422" y="1351"/>
                  </a:lnTo>
                  <a:lnTo>
                    <a:pt x="427" y="1373"/>
                  </a:lnTo>
                  <a:lnTo>
                    <a:pt x="433" y="1395"/>
                  </a:lnTo>
                  <a:lnTo>
                    <a:pt x="438" y="1415"/>
                  </a:lnTo>
                  <a:lnTo>
                    <a:pt x="440" y="1436"/>
                  </a:lnTo>
                  <a:lnTo>
                    <a:pt x="441" y="1455"/>
                  </a:lnTo>
                  <a:lnTo>
                    <a:pt x="440" y="1476"/>
                  </a:lnTo>
                  <a:lnTo>
                    <a:pt x="438" y="1497"/>
                  </a:lnTo>
                  <a:lnTo>
                    <a:pt x="433" y="1517"/>
                  </a:lnTo>
                  <a:lnTo>
                    <a:pt x="427" y="1537"/>
                  </a:lnTo>
                  <a:lnTo>
                    <a:pt x="419" y="1556"/>
                  </a:lnTo>
                  <a:lnTo>
                    <a:pt x="411" y="1576"/>
                  </a:lnTo>
                  <a:lnTo>
                    <a:pt x="402" y="1594"/>
                  </a:lnTo>
                  <a:lnTo>
                    <a:pt x="393" y="1610"/>
                  </a:lnTo>
                  <a:lnTo>
                    <a:pt x="384" y="1622"/>
                  </a:lnTo>
                  <a:lnTo>
                    <a:pt x="376" y="1634"/>
                  </a:lnTo>
                  <a:lnTo>
                    <a:pt x="365" y="1646"/>
                  </a:lnTo>
                  <a:lnTo>
                    <a:pt x="354" y="1657"/>
                  </a:lnTo>
                  <a:lnTo>
                    <a:pt x="342" y="1668"/>
                  </a:lnTo>
                  <a:lnTo>
                    <a:pt x="331" y="1680"/>
                  </a:lnTo>
                  <a:lnTo>
                    <a:pt x="320" y="1690"/>
                  </a:lnTo>
                  <a:lnTo>
                    <a:pt x="310" y="1701"/>
                  </a:lnTo>
                  <a:lnTo>
                    <a:pt x="300" y="1713"/>
                  </a:lnTo>
                  <a:lnTo>
                    <a:pt x="292" y="1728"/>
                  </a:lnTo>
                  <a:lnTo>
                    <a:pt x="282" y="1745"/>
                  </a:lnTo>
                  <a:lnTo>
                    <a:pt x="272" y="1762"/>
                  </a:lnTo>
                  <a:lnTo>
                    <a:pt x="268" y="1769"/>
                  </a:lnTo>
                  <a:lnTo>
                    <a:pt x="261" y="1776"/>
                  </a:lnTo>
                  <a:lnTo>
                    <a:pt x="257" y="1782"/>
                  </a:lnTo>
                  <a:lnTo>
                    <a:pt x="251" y="1787"/>
                  </a:lnTo>
                  <a:lnTo>
                    <a:pt x="246" y="1791"/>
                  </a:lnTo>
                  <a:lnTo>
                    <a:pt x="240" y="1792"/>
                  </a:lnTo>
                  <a:lnTo>
                    <a:pt x="234" y="1793"/>
                  </a:lnTo>
                  <a:lnTo>
                    <a:pt x="227" y="1791"/>
                  </a:lnTo>
                  <a:lnTo>
                    <a:pt x="219" y="1786"/>
                  </a:lnTo>
                  <a:lnTo>
                    <a:pt x="212" y="1779"/>
                  </a:lnTo>
                  <a:lnTo>
                    <a:pt x="204" y="1770"/>
                  </a:lnTo>
                  <a:lnTo>
                    <a:pt x="200" y="1760"/>
                  </a:lnTo>
                  <a:lnTo>
                    <a:pt x="190" y="1739"/>
                  </a:lnTo>
                  <a:lnTo>
                    <a:pt x="181" y="1713"/>
                  </a:lnTo>
                  <a:lnTo>
                    <a:pt x="173" y="1688"/>
                  </a:lnTo>
                  <a:lnTo>
                    <a:pt x="163" y="1664"/>
                  </a:lnTo>
                  <a:lnTo>
                    <a:pt x="157" y="1655"/>
                  </a:lnTo>
                  <a:lnTo>
                    <a:pt x="151" y="1645"/>
                  </a:lnTo>
                  <a:lnTo>
                    <a:pt x="144" y="1638"/>
                  </a:lnTo>
                  <a:lnTo>
                    <a:pt x="135" y="1632"/>
                  </a:lnTo>
                  <a:lnTo>
                    <a:pt x="128" y="1628"/>
                  </a:lnTo>
                  <a:lnTo>
                    <a:pt x="119" y="1624"/>
                  </a:lnTo>
                  <a:lnTo>
                    <a:pt x="111" y="1622"/>
                  </a:lnTo>
                  <a:lnTo>
                    <a:pt x="101" y="1619"/>
                  </a:lnTo>
                  <a:lnTo>
                    <a:pt x="91" y="1617"/>
                  </a:lnTo>
                  <a:lnTo>
                    <a:pt x="81" y="1616"/>
                  </a:lnTo>
                  <a:lnTo>
                    <a:pt x="70" y="1616"/>
                  </a:lnTo>
                  <a:lnTo>
                    <a:pt x="60" y="1616"/>
                  </a:lnTo>
                  <a:lnTo>
                    <a:pt x="49" y="1616"/>
                  </a:lnTo>
                  <a:lnTo>
                    <a:pt x="40" y="1618"/>
                  </a:lnTo>
                  <a:lnTo>
                    <a:pt x="31" y="1621"/>
                  </a:lnTo>
                  <a:lnTo>
                    <a:pt x="23" y="1624"/>
                  </a:lnTo>
                  <a:lnTo>
                    <a:pt x="16" y="1628"/>
                  </a:lnTo>
                  <a:lnTo>
                    <a:pt x="10" y="1634"/>
                  </a:lnTo>
                  <a:lnTo>
                    <a:pt x="5" y="1640"/>
                  </a:lnTo>
                  <a:lnTo>
                    <a:pt x="3" y="1647"/>
                  </a:lnTo>
                  <a:lnTo>
                    <a:pt x="2" y="1661"/>
                  </a:lnTo>
                  <a:lnTo>
                    <a:pt x="0" y="1673"/>
                  </a:lnTo>
                  <a:lnTo>
                    <a:pt x="3" y="1686"/>
                  </a:lnTo>
                  <a:lnTo>
                    <a:pt x="5" y="1700"/>
                  </a:lnTo>
                  <a:lnTo>
                    <a:pt x="9" y="1713"/>
                  </a:lnTo>
                  <a:lnTo>
                    <a:pt x="12" y="1726"/>
                  </a:lnTo>
                  <a:lnTo>
                    <a:pt x="19" y="1740"/>
                  </a:lnTo>
                  <a:lnTo>
                    <a:pt x="25" y="1753"/>
                  </a:lnTo>
                  <a:lnTo>
                    <a:pt x="37" y="1779"/>
                  </a:lnTo>
                  <a:lnTo>
                    <a:pt x="50" y="1805"/>
                  </a:lnTo>
                  <a:lnTo>
                    <a:pt x="62" y="1830"/>
                  </a:lnTo>
                  <a:lnTo>
                    <a:pt x="71" y="1854"/>
                  </a:lnTo>
                  <a:lnTo>
                    <a:pt x="77" y="1878"/>
                  </a:lnTo>
                  <a:lnTo>
                    <a:pt x="84" y="1903"/>
                  </a:lnTo>
                  <a:lnTo>
                    <a:pt x="90" y="1928"/>
                  </a:lnTo>
                  <a:lnTo>
                    <a:pt x="98" y="1952"/>
                  </a:lnTo>
                  <a:lnTo>
                    <a:pt x="105" y="1977"/>
                  </a:lnTo>
                  <a:lnTo>
                    <a:pt x="112" y="2000"/>
                  </a:lnTo>
                  <a:lnTo>
                    <a:pt x="119" y="2023"/>
                  </a:lnTo>
                  <a:lnTo>
                    <a:pt x="125" y="2046"/>
                  </a:lnTo>
                  <a:lnTo>
                    <a:pt x="129" y="2065"/>
                  </a:lnTo>
                  <a:lnTo>
                    <a:pt x="134" y="2086"/>
                  </a:lnTo>
                  <a:lnTo>
                    <a:pt x="140" y="2105"/>
                  </a:lnTo>
                  <a:lnTo>
                    <a:pt x="147" y="2125"/>
                  </a:lnTo>
                  <a:lnTo>
                    <a:pt x="153" y="2146"/>
                  </a:lnTo>
                  <a:lnTo>
                    <a:pt x="159" y="2165"/>
                  </a:lnTo>
                  <a:lnTo>
                    <a:pt x="164" y="2186"/>
                  </a:lnTo>
                  <a:lnTo>
                    <a:pt x="169" y="2205"/>
                  </a:lnTo>
                  <a:lnTo>
                    <a:pt x="175" y="2239"/>
                  </a:lnTo>
                  <a:lnTo>
                    <a:pt x="181" y="2274"/>
                  </a:lnTo>
                  <a:lnTo>
                    <a:pt x="187" y="2310"/>
                  </a:lnTo>
                  <a:lnTo>
                    <a:pt x="193" y="2345"/>
                  </a:lnTo>
                  <a:lnTo>
                    <a:pt x="198" y="2380"/>
                  </a:lnTo>
                  <a:lnTo>
                    <a:pt x="204" y="2415"/>
                  </a:lnTo>
                  <a:lnTo>
                    <a:pt x="210" y="2449"/>
                  </a:lnTo>
                  <a:lnTo>
                    <a:pt x="218" y="2481"/>
                  </a:lnTo>
                  <a:lnTo>
                    <a:pt x="224" y="2502"/>
                  </a:lnTo>
                  <a:lnTo>
                    <a:pt x="231" y="2522"/>
                  </a:lnTo>
                  <a:lnTo>
                    <a:pt x="238" y="2543"/>
                  </a:lnTo>
                  <a:lnTo>
                    <a:pt x="247" y="2564"/>
                  </a:lnTo>
                  <a:lnTo>
                    <a:pt x="257" y="2583"/>
                  </a:lnTo>
                  <a:lnTo>
                    <a:pt x="265" y="2604"/>
                  </a:lnTo>
                  <a:lnTo>
                    <a:pt x="274" y="2622"/>
                  </a:lnTo>
                  <a:lnTo>
                    <a:pt x="281" y="2641"/>
                  </a:lnTo>
                  <a:lnTo>
                    <a:pt x="291" y="2667"/>
                  </a:lnTo>
                  <a:lnTo>
                    <a:pt x="300" y="2694"/>
                  </a:lnTo>
                  <a:lnTo>
                    <a:pt x="311" y="2719"/>
                  </a:lnTo>
                  <a:lnTo>
                    <a:pt x="322" y="2746"/>
                  </a:lnTo>
                  <a:lnTo>
                    <a:pt x="333" y="2771"/>
                  </a:lnTo>
                  <a:lnTo>
                    <a:pt x="344" y="2796"/>
                  </a:lnTo>
                  <a:lnTo>
                    <a:pt x="354" y="2820"/>
                  </a:lnTo>
                  <a:lnTo>
                    <a:pt x="363" y="2843"/>
                  </a:lnTo>
                  <a:lnTo>
                    <a:pt x="372" y="2859"/>
                  </a:lnTo>
                  <a:lnTo>
                    <a:pt x="381" y="2875"/>
                  </a:lnTo>
                  <a:lnTo>
                    <a:pt x="390" y="2890"/>
                  </a:lnTo>
                  <a:lnTo>
                    <a:pt x="400" y="2906"/>
                  </a:lnTo>
                  <a:lnTo>
                    <a:pt x="408" y="2921"/>
                  </a:lnTo>
                  <a:lnTo>
                    <a:pt x="418" y="2937"/>
                  </a:lnTo>
                  <a:lnTo>
                    <a:pt x="425" y="2951"/>
                  </a:lnTo>
                  <a:lnTo>
                    <a:pt x="432" y="2964"/>
                  </a:lnTo>
                  <a:lnTo>
                    <a:pt x="441" y="2985"/>
                  </a:lnTo>
                  <a:lnTo>
                    <a:pt x="451" y="3007"/>
                  </a:lnTo>
                  <a:lnTo>
                    <a:pt x="461" y="3029"/>
                  </a:lnTo>
                  <a:lnTo>
                    <a:pt x="469" y="3051"/>
                  </a:lnTo>
                  <a:lnTo>
                    <a:pt x="478" y="3073"/>
                  </a:lnTo>
                  <a:lnTo>
                    <a:pt x="485" y="3096"/>
                  </a:lnTo>
                  <a:lnTo>
                    <a:pt x="491" y="3118"/>
                  </a:lnTo>
                  <a:lnTo>
                    <a:pt x="495" y="3141"/>
                  </a:lnTo>
                  <a:lnTo>
                    <a:pt x="498" y="3161"/>
                  </a:lnTo>
                  <a:lnTo>
                    <a:pt x="501" y="3182"/>
                  </a:lnTo>
                  <a:lnTo>
                    <a:pt x="503" y="3205"/>
                  </a:lnTo>
                  <a:lnTo>
                    <a:pt x="504" y="3227"/>
                  </a:lnTo>
                  <a:lnTo>
                    <a:pt x="504" y="3250"/>
                  </a:lnTo>
                  <a:lnTo>
                    <a:pt x="504" y="3271"/>
                  </a:lnTo>
                  <a:lnTo>
                    <a:pt x="504" y="3291"/>
                  </a:lnTo>
                  <a:lnTo>
                    <a:pt x="506" y="3311"/>
                  </a:lnTo>
                  <a:lnTo>
                    <a:pt x="507" y="3346"/>
                  </a:lnTo>
                  <a:lnTo>
                    <a:pt x="508" y="3382"/>
                  </a:lnTo>
                  <a:lnTo>
                    <a:pt x="509" y="3419"/>
                  </a:lnTo>
                  <a:lnTo>
                    <a:pt x="512" y="3455"/>
                  </a:lnTo>
                  <a:lnTo>
                    <a:pt x="513" y="3492"/>
                  </a:lnTo>
                  <a:lnTo>
                    <a:pt x="517" y="3527"/>
                  </a:lnTo>
                  <a:lnTo>
                    <a:pt x="520" y="3562"/>
                  </a:lnTo>
                  <a:lnTo>
                    <a:pt x="525" y="3597"/>
                  </a:lnTo>
                  <a:lnTo>
                    <a:pt x="530" y="3632"/>
                  </a:lnTo>
                  <a:lnTo>
                    <a:pt x="536" y="3668"/>
                  </a:lnTo>
                  <a:lnTo>
                    <a:pt x="543" y="3704"/>
                  </a:lnTo>
                  <a:lnTo>
                    <a:pt x="552" y="3741"/>
                  </a:lnTo>
                  <a:lnTo>
                    <a:pt x="557" y="3758"/>
                  </a:lnTo>
                  <a:lnTo>
                    <a:pt x="561" y="3776"/>
                  </a:lnTo>
                  <a:lnTo>
                    <a:pt x="568" y="3793"/>
                  </a:lnTo>
                  <a:lnTo>
                    <a:pt x="574" y="3809"/>
                  </a:lnTo>
                  <a:lnTo>
                    <a:pt x="581" y="3825"/>
                  </a:lnTo>
                  <a:lnTo>
                    <a:pt x="589" y="3840"/>
                  </a:lnTo>
                  <a:lnTo>
                    <a:pt x="598" y="3855"/>
                  </a:lnTo>
                  <a:lnTo>
                    <a:pt x="608" y="3868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50" name="Freeform 55"/>
            <p:cNvSpPr>
              <a:spLocks/>
            </p:cNvSpPr>
            <p:nvPr/>
          </p:nvSpPr>
          <p:spPr bwMode="auto">
            <a:xfrm>
              <a:off x="3826" y="1682"/>
              <a:ext cx="384" cy="89"/>
            </a:xfrm>
            <a:custGeom>
              <a:avLst/>
              <a:gdLst>
                <a:gd name="T0" fmla="*/ 0 w 1525"/>
                <a:gd name="T1" fmla="*/ 0 h 399"/>
                <a:gd name="T2" fmla="*/ 0 w 1525"/>
                <a:gd name="T3" fmla="*/ 0 h 399"/>
                <a:gd name="T4" fmla="*/ 0 w 1525"/>
                <a:gd name="T5" fmla="*/ 0 h 399"/>
                <a:gd name="T6" fmla="*/ 0 w 1525"/>
                <a:gd name="T7" fmla="*/ 0 h 399"/>
                <a:gd name="T8" fmla="*/ 0 w 1525"/>
                <a:gd name="T9" fmla="*/ 0 h 399"/>
                <a:gd name="T10" fmla="*/ 0 w 1525"/>
                <a:gd name="T11" fmla="*/ 0 h 399"/>
                <a:gd name="T12" fmla="*/ 0 w 1525"/>
                <a:gd name="T13" fmla="*/ 0 h 399"/>
                <a:gd name="T14" fmla="*/ 0 w 1525"/>
                <a:gd name="T15" fmla="*/ 0 h 399"/>
                <a:gd name="T16" fmla="*/ 0 w 1525"/>
                <a:gd name="T17" fmla="*/ 0 h 399"/>
                <a:gd name="T18" fmla="*/ 0 w 1525"/>
                <a:gd name="T19" fmla="*/ 0 h 399"/>
                <a:gd name="T20" fmla="*/ 0 w 1525"/>
                <a:gd name="T21" fmla="*/ 0 h 3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5"/>
                <a:gd name="T34" fmla="*/ 0 h 399"/>
                <a:gd name="T35" fmla="*/ 1525 w 1525"/>
                <a:gd name="T36" fmla="*/ 399 h 3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5" h="399">
                  <a:moveTo>
                    <a:pt x="0" y="383"/>
                  </a:moveTo>
                  <a:lnTo>
                    <a:pt x="117" y="154"/>
                  </a:lnTo>
                  <a:lnTo>
                    <a:pt x="273" y="69"/>
                  </a:lnTo>
                  <a:lnTo>
                    <a:pt x="502" y="154"/>
                  </a:lnTo>
                  <a:lnTo>
                    <a:pt x="745" y="170"/>
                  </a:lnTo>
                  <a:lnTo>
                    <a:pt x="917" y="0"/>
                  </a:lnTo>
                  <a:lnTo>
                    <a:pt x="994" y="69"/>
                  </a:lnTo>
                  <a:lnTo>
                    <a:pt x="1214" y="58"/>
                  </a:lnTo>
                  <a:lnTo>
                    <a:pt x="1379" y="255"/>
                  </a:lnTo>
                  <a:lnTo>
                    <a:pt x="1457" y="298"/>
                  </a:lnTo>
                  <a:lnTo>
                    <a:pt x="1525" y="399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51" name="Freeform 56"/>
            <p:cNvSpPr>
              <a:spLocks/>
            </p:cNvSpPr>
            <p:nvPr/>
          </p:nvSpPr>
          <p:spPr bwMode="auto">
            <a:xfrm>
              <a:off x="4172" y="1769"/>
              <a:ext cx="40" cy="81"/>
            </a:xfrm>
            <a:custGeom>
              <a:avLst/>
              <a:gdLst>
                <a:gd name="T0" fmla="*/ 0 w 157"/>
                <a:gd name="T1" fmla="*/ 0 h 356"/>
                <a:gd name="T2" fmla="*/ 0 w 157"/>
                <a:gd name="T3" fmla="*/ 0 h 356"/>
                <a:gd name="T4" fmla="*/ 0 w 157"/>
                <a:gd name="T5" fmla="*/ 0 h 356"/>
                <a:gd name="T6" fmla="*/ 0 60000 65536"/>
                <a:gd name="T7" fmla="*/ 0 60000 65536"/>
                <a:gd name="T8" fmla="*/ 0 60000 65536"/>
                <a:gd name="T9" fmla="*/ 0 w 157"/>
                <a:gd name="T10" fmla="*/ 0 h 356"/>
                <a:gd name="T11" fmla="*/ 157 w 157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356">
                  <a:moveTo>
                    <a:pt x="157" y="0"/>
                  </a:moveTo>
                  <a:lnTo>
                    <a:pt x="88" y="212"/>
                  </a:lnTo>
                  <a:lnTo>
                    <a:pt x="0" y="356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52" name="Freeform 57"/>
            <p:cNvSpPr>
              <a:spLocks/>
            </p:cNvSpPr>
            <p:nvPr/>
          </p:nvSpPr>
          <p:spPr bwMode="auto">
            <a:xfrm>
              <a:off x="2655" y="2224"/>
              <a:ext cx="387" cy="652"/>
            </a:xfrm>
            <a:custGeom>
              <a:avLst/>
              <a:gdLst>
                <a:gd name="T0" fmla="*/ 0 w 1535"/>
                <a:gd name="T1" fmla="*/ 0 h 2927"/>
                <a:gd name="T2" fmla="*/ 0 w 1535"/>
                <a:gd name="T3" fmla="*/ 0 h 2927"/>
                <a:gd name="T4" fmla="*/ 0 w 1535"/>
                <a:gd name="T5" fmla="*/ 0 h 2927"/>
                <a:gd name="T6" fmla="*/ 0 w 1535"/>
                <a:gd name="T7" fmla="*/ 0 h 2927"/>
                <a:gd name="T8" fmla="*/ 0 w 1535"/>
                <a:gd name="T9" fmla="*/ 0 h 2927"/>
                <a:gd name="T10" fmla="*/ 0 w 1535"/>
                <a:gd name="T11" fmla="*/ 0 h 2927"/>
                <a:gd name="T12" fmla="*/ 0 w 1535"/>
                <a:gd name="T13" fmla="*/ 0 h 2927"/>
                <a:gd name="T14" fmla="*/ 0 w 1535"/>
                <a:gd name="T15" fmla="*/ 0 h 2927"/>
                <a:gd name="T16" fmla="*/ 0 w 1535"/>
                <a:gd name="T17" fmla="*/ 0 h 2927"/>
                <a:gd name="T18" fmla="*/ 0 w 1535"/>
                <a:gd name="T19" fmla="*/ 0 h 2927"/>
                <a:gd name="T20" fmla="*/ 0 w 1535"/>
                <a:gd name="T21" fmla="*/ 0 h 2927"/>
                <a:gd name="T22" fmla="*/ 0 w 1535"/>
                <a:gd name="T23" fmla="*/ 0 h 2927"/>
                <a:gd name="T24" fmla="*/ 0 w 1535"/>
                <a:gd name="T25" fmla="*/ 0 h 2927"/>
                <a:gd name="T26" fmla="*/ 0 w 1535"/>
                <a:gd name="T27" fmla="*/ 0 h 2927"/>
                <a:gd name="T28" fmla="*/ 0 w 1535"/>
                <a:gd name="T29" fmla="*/ 0 h 2927"/>
                <a:gd name="T30" fmla="*/ 0 w 1535"/>
                <a:gd name="T31" fmla="*/ 0 h 2927"/>
                <a:gd name="T32" fmla="*/ 0 w 1535"/>
                <a:gd name="T33" fmla="*/ 0 h 2927"/>
                <a:gd name="T34" fmla="*/ 0 w 1535"/>
                <a:gd name="T35" fmla="*/ 0 h 2927"/>
                <a:gd name="T36" fmla="*/ 0 w 1535"/>
                <a:gd name="T37" fmla="*/ 0 h 2927"/>
                <a:gd name="T38" fmla="*/ 0 w 1535"/>
                <a:gd name="T39" fmla="*/ 0 h 2927"/>
                <a:gd name="T40" fmla="*/ 0 w 1535"/>
                <a:gd name="T41" fmla="*/ 0 h 2927"/>
                <a:gd name="T42" fmla="*/ 0 w 1535"/>
                <a:gd name="T43" fmla="*/ 0 h 2927"/>
                <a:gd name="T44" fmla="*/ 0 w 1535"/>
                <a:gd name="T45" fmla="*/ 0 h 2927"/>
                <a:gd name="T46" fmla="*/ 0 w 1535"/>
                <a:gd name="T47" fmla="*/ 0 h 2927"/>
                <a:gd name="T48" fmla="*/ 0 w 1535"/>
                <a:gd name="T49" fmla="*/ 0 h 29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5"/>
                <a:gd name="T76" fmla="*/ 0 h 2927"/>
                <a:gd name="T77" fmla="*/ 1535 w 1535"/>
                <a:gd name="T78" fmla="*/ 2927 h 29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5" h="2927">
                  <a:moveTo>
                    <a:pt x="1535" y="0"/>
                  </a:moveTo>
                  <a:lnTo>
                    <a:pt x="1448" y="58"/>
                  </a:lnTo>
                  <a:lnTo>
                    <a:pt x="1267" y="132"/>
                  </a:lnTo>
                  <a:lnTo>
                    <a:pt x="1194" y="340"/>
                  </a:lnTo>
                  <a:lnTo>
                    <a:pt x="1150" y="573"/>
                  </a:lnTo>
                  <a:lnTo>
                    <a:pt x="1087" y="759"/>
                  </a:lnTo>
                  <a:lnTo>
                    <a:pt x="906" y="887"/>
                  </a:lnTo>
                  <a:lnTo>
                    <a:pt x="746" y="829"/>
                  </a:lnTo>
                  <a:lnTo>
                    <a:pt x="610" y="956"/>
                  </a:lnTo>
                  <a:lnTo>
                    <a:pt x="531" y="1073"/>
                  </a:lnTo>
                  <a:lnTo>
                    <a:pt x="557" y="1285"/>
                  </a:lnTo>
                  <a:lnTo>
                    <a:pt x="586" y="1503"/>
                  </a:lnTo>
                  <a:lnTo>
                    <a:pt x="586" y="1599"/>
                  </a:lnTo>
                  <a:lnTo>
                    <a:pt x="547" y="1716"/>
                  </a:lnTo>
                  <a:lnTo>
                    <a:pt x="395" y="1541"/>
                  </a:lnTo>
                  <a:lnTo>
                    <a:pt x="235" y="1552"/>
                  </a:lnTo>
                  <a:lnTo>
                    <a:pt x="342" y="1812"/>
                  </a:lnTo>
                  <a:lnTo>
                    <a:pt x="395" y="1982"/>
                  </a:lnTo>
                  <a:lnTo>
                    <a:pt x="405" y="2019"/>
                  </a:lnTo>
                  <a:lnTo>
                    <a:pt x="414" y="2205"/>
                  </a:lnTo>
                  <a:lnTo>
                    <a:pt x="385" y="2418"/>
                  </a:lnTo>
                  <a:lnTo>
                    <a:pt x="254" y="2545"/>
                  </a:lnTo>
                  <a:lnTo>
                    <a:pt x="117" y="2646"/>
                  </a:lnTo>
                  <a:lnTo>
                    <a:pt x="10" y="2799"/>
                  </a:lnTo>
                  <a:lnTo>
                    <a:pt x="0" y="2927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53" name="Freeform 58"/>
            <p:cNvSpPr>
              <a:spLocks/>
            </p:cNvSpPr>
            <p:nvPr/>
          </p:nvSpPr>
          <p:spPr bwMode="auto">
            <a:xfrm>
              <a:off x="1673" y="2232"/>
              <a:ext cx="907" cy="523"/>
            </a:xfrm>
            <a:custGeom>
              <a:avLst/>
              <a:gdLst>
                <a:gd name="T0" fmla="*/ 0 w 3598"/>
                <a:gd name="T1" fmla="*/ 0 h 2342"/>
                <a:gd name="T2" fmla="*/ 0 w 3598"/>
                <a:gd name="T3" fmla="*/ 0 h 2342"/>
                <a:gd name="T4" fmla="*/ 0 w 3598"/>
                <a:gd name="T5" fmla="*/ 0 h 2342"/>
                <a:gd name="T6" fmla="*/ 0 w 3598"/>
                <a:gd name="T7" fmla="*/ 0 h 2342"/>
                <a:gd name="T8" fmla="*/ 0 w 3598"/>
                <a:gd name="T9" fmla="*/ 0 h 2342"/>
                <a:gd name="T10" fmla="*/ 0 w 3598"/>
                <a:gd name="T11" fmla="*/ 0 h 2342"/>
                <a:gd name="T12" fmla="*/ 0 w 3598"/>
                <a:gd name="T13" fmla="*/ 0 h 2342"/>
                <a:gd name="T14" fmla="*/ 0 w 3598"/>
                <a:gd name="T15" fmla="*/ 0 h 2342"/>
                <a:gd name="T16" fmla="*/ 0 w 3598"/>
                <a:gd name="T17" fmla="*/ 0 h 2342"/>
                <a:gd name="T18" fmla="*/ 0 w 3598"/>
                <a:gd name="T19" fmla="*/ 0 h 2342"/>
                <a:gd name="T20" fmla="*/ 0 w 3598"/>
                <a:gd name="T21" fmla="*/ 0 h 2342"/>
                <a:gd name="T22" fmla="*/ 0 w 3598"/>
                <a:gd name="T23" fmla="*/ 0 h 2342"/>
                <a:gd name="T24" fmla="*/ 0 w 3598"/>
                <a:gd name="T25" fmla="*/ 0 h 2342"/>
                <a:gd name="T26" fmla="*/ 0 w 3598"/>
                <a:gd name="T27" fmla="*/ 0 h 2342"/>
                <a:gd name="T28" fmla="*/ 0 w 3598"/>
                <a:gd name="T29" fmla="*/ 0 h 2342"/>
                <a:gd name="T30" fmla="*/ 0 w 3598"/>
                <a:gd name="T31" fmla="*/ 0 h 2342"/>
                <a:gd name="T32" fmla="*/ 0 w 3598"/>
                <a:gd name="T33" fmla="*/ 0 h 2342"/>
                <a:gd name="T34" fmla="*/ 0 w 3598"/>
                <a:gd name="T35" fmla="*/ 0 h 2342"/>
                <a:gd name="T36" fmla="*/ 0 w 3598"/>
                <a:gd name="T37" fmla="*/ 0 h 2342"/>
                <a:gd name="T38" fmla="*/ 0 w 3598"/>
                <a:gd name="T39" fmla="*/ 0 h 2342"/>
                <a:gd name="T40" fmla="*/ 0 w 3598"/>
                <a:gd name="T41" fmla="*/ 0 h 2342"/>
                <a:gd name="T42" fmla="*/ 0 w 3598"/>
                <a:gd name="T43" fmla="*/ 0 h 2342"/>
                <a:gd name="T44" fmla="*/ 0 w 3598"/>
                <a:gd name="T45" fmla="*/ 0 h 2342"/>
                <a:gd name="T46" fmla="*/ 0 w 3598"/>
                <a:gd name="T47" fmla="*/ 0 h 2342"/>
                <a:gd name="T48" fmla="*/ 0 w 3598"/>
                <a:gd name="T49" fmla="*/ 0 h 2342"/>
                <a:gd name="T50" fmla="*/ 0 w 3598"/>
                <a:gd name="T51" fmla="*/ 0 h 2342"/>
                <a:gd name="T52" fmla="*/ 0 w 3598"/>
                <a:gd name="T53" fmla="*/ 0 h 2342"/>
                <a:gd name="T54" fmla="*/ 0 w 3598"/>
                <a:gd name="T55" fmla="*/ 0 h 2342"/>
                <a:gd name="T56" fmla="*/ 0 w 3598"/>
                <a:gd name="T57" fmla="*/ 0 h 2342"/>
                <a:gd name="T58" fmla="*/ 0 w 3598"/>
                <a:gd name="T59" fmla="*/ 0 h 2342"/>
                <a:gd name="T60" fmla="*/ 0 w 3598"/>
                <a:gd name="T61" fmla="*/ 0 h 2342"/>
                <a:gd name="T62" fmla="*/ 0 w 3598"/>
                <a:gd name="T63" fmla="*/ 0 h 2342"/>
                <a:gd name="T64" fmla="*/ 0 w 3598"/>
                <a:gd name="T65" fmla="*/ 0 h 2342"/>
                <a:gd name="T66" fmla="*/ 0 w 3598"/>
                <a:gd name="T67" fmla="*/ 0 h 2342"/>
                <a:gd name="T68" fmla="*/ 0 w 3598"/>
                <a:gd name="T69" fmla="*/ 0 h 2342"/>
                <a:gd name="T70" fmla="*/ 0 w 3598"/>
                <a:gd name="T71" fmla="*/ 0 h 2342"/>
                <a:gd name="T72" fmla="*/ 0 w 3598"/>
                <a:gd name="T73" fmla="*/ 0 h 2342"/>
                <a:gd name="T74" fmla="*/ 0 w 3598"/>
                <a:gd name="T75" fmla="*/ 0 h 2342"/>
                <a:gd name="T76" fmla="*/ 0 w 3598"/>
                <a:gd name="T77" fmla="*/ 0 h 2342"/>
                <a:gd name="T78" fmla="*/ 0 w 3598"/>
                <a:gd name="T79" fmla="*/ 0 h 23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98"/>
                <a:gd name="T121" fmla="*/ 0 h 2342"/>
                <a:gd name="T122" fmla="*/ 3598 w 3598"/>
                <a:gd name="T123" fmla="*/ 2342 h 23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98" h="2342">
                  <a:moveTo>
                    <a:pt x="0" y="0"/>
                  </a:moveTo>
                  <a:lnTo>
                    <a:pt x="186" y="36"/>
                  </a:lnTo>
                  <a:lnTo>
                    <a:pt x="235" y="164"/>
                  </a:lnTo>
                  <a:lnTo>
                    <a:pt x="356" y="233"/>
                  </a:lnTo>
                  <a:lnTo>
                    <a:pt x="449" y="271"/>
                  </a:lnTo>
                  <a:lnTo>
                    <a:pt x="503" y="360"/>
                  </a:lnTo>
                  <a:lnTo>
                    <a:pt x="760" y="371"/>
                  </a:lnTo>
                  <a:lnTo>
                    <a:pt x="971" y="419"/>
                  </a:lnTo>
                  <a:lnTo>
                    <a:pt x="1111" y="557"/>
                  </a:lnTo>
                  <a:lnTo>
                    <a:pt x="1087" y="642"/>
                  </a:lnTo>
                  <a:lnTo>
                    <a:pt x="1283" y="631"/>
                  </a:lnTo>
                  <a:lnTo>
                    <a:pt x="1453" y="456"/>
                  </a:lnTo>
                  <a:lnTo>
                    <a:pt x="1600" y="339"/>
                  </a:lnTo>
                  <a:lnTo>
                    <a:pt x="1784" y="280"/>
                  </a:lnTo>
                  <a:lnTo>
                    <a:pt x="1813" y="499"/>
                  </a:lnTo>
                  <a:lnTo>
                    <a:pt x="2072" y="488"/>
                  </a:lnTo>
                  <a:lnTo>
                    <a:pt x="2281" y="360"/>
                  </a:lnTo>
                  <a:lnTo>
                    <a:pt x="2370" y="477"/>
                  </a:lnTo>
                  <a:lnTo>
                    <a:pt x="2496" y="573"/>
                  </a:lnTo>
                  <a:lnTo>
                    <a:pt x="2637" y="466"/>
                  </a:lnTo>
                  <a:lnTo>
                    <a:pt x="2745" y="360"/>
                  </a:lnTo>
                  <a:lnTo>
                    <a:pt x="2915" y="419"/>
                  </a:lnTo>
                  <a:lnTo>
                    <a:pt x="3169" y="499"/>
                  </a:lnTo>
                  <a:lnTo>
                    <a:pt x="3305" y="397"/>
                  </a:lnTo>
                  <a:lnTo>
                    <a:pt x="3402" y="584"/>
                  </a:lnTo>
                  <a:lnTo>
                    <a:pt x="3544" y="642"/>
                  </a:lnTo>
                  <a:lnTo>
                    <a:pt x="3402" y="838"/>
                  </a:lnTo>
                  <a:lnTo>
                    <a:pt x="3446" y="992"/>
                  </a:lnTo>
                  <a:lnTo>
                    <a:pt x="3530" y="1189"/>
                  </a:lnTo>
                  <a:lnTo>
                    <a:pt x="3510" y="1221"/>
                  </a:lnTo>
                  <a:lnTo>
                    <a:pt x="3412" y="1306"/>
                  </a:lnTo>
                  <a:lnTo>
                    <a:pt x="3412" y="1455"/>
                  </a:lnTo>
                  <a:lnTo>
                    <a:pt x="3392" y="1630"/>
                  </a:lnTo>
                  <a:lnTo>
                    <a:pt x="3475" y="1668"/>
                  </a:lnTo>
                  <a:lnTo>
                    <a:pt x="3530" y="1784"/>
                  </a:lnTo>
                  <a:lnTo>
                    <a:pt x="3598" y="1885"/>
                  </a:lnTo>
                  <a:lnTo>
                    <a:pt x="3573" y="2040"/>
                  </a:lnTo>
                  <a:lnTo>
                    <a:pt x="3475" y="1991"/>
                  </a:lnTo>
                  <a:lnTo>
                    <a:pt x="3349" y="2087"/>
                  </a:lnTo>
                  <a:lnTo>
                    <a:pt x="3295" y="2342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54" name="Freeform 59"/>
            <p:cNvSpPr>
              <a:spLocks/>
            </p:cNvSpPr>
            <p:nvPr/>
          </p:nvSpPr>
          <p:spPr bwMode="auto">
            <a:xfrm>
              <a:off x="3585" y="1381"/>
              <a:ext cx="187" cy="184"/>
            </a:xfrm>
            <a:custGeom>
              <a:avLst/>
              <a:gdLst>
                <a:gd name="T0" fmla="*/ 0 w 747"/>
                <a:gd name="T1" fmla="*/ 0 h 828"/>
                <a:gd name="T2" fmla="*/ 0 w 747"/>
                <a:gd name="T3" fmla="*/ 0 h 828"/>
                <a:gd name="T4" fmla="*/ 0 w 747"/>
                <a:gd name="T5" fmla="*/ 0 h 828"/>
                <a:gd name="T6" fmla="*/ 0 w 747"/>
                <a:gd name="T7" fmla="*/ 0 h 828"/>
                <a:gd name="T8" fmla="*/ 0 w 747"/>
                <a:gd name="T9" fmla="*/ 0 h 828"/>
                <a:gd name="T10" fmla="*/ 0 w 747"/>
                <a:gd name="T11" fmla="*/ 0 h 828"/>
                <a:gd name="T12" fmla="*/ 0 w 747"/>
                <a:gd name="T13" fmla="*/ 0 h 828"/>
                <a:gd name="T14" fmla="*/ 0 w 747"/>
                <a:gd name="T15" fmla="*/ 0 h 828"/>
                <a:gd name="T16" fmla="*/ 0 w 747"/>
                <a:gd name="T17" fmla="*/ 0 h 828"/>
                <a:gd name="T18" fmla="*/ 0 w 747"/>
                <a:gd name="T19" fmla="*/ 0 h 828"/>
                <a:gd name="T20" fmla="*/ 0 w 747"/>
                <a:gd name="T21" fmla="*/ 0 h 828"/>
                <a:gd name="T22" fmla="*/ 0 w 747"/>
                <a:gd name="T23" fmla="*/ 0 h 828"/>
                <a:gd name="T24" fmla="*/ 0 w 747"/>
                <a:gd name="T25" fmla="*/ 0 h 828"/>
                <a:gd name="T26" fmla="*/ 0 w 747"/>
                <a:gd name="T27" fmla="*/ 0 h 828"/>
                <a:gd name="T28" fmla="*/ 0 w 747"/>
                <a:gd name="T29" fmla="*/ 0 h 828"/>
                <a:gd name="T30" fmla="*/ 0 w 747"/>
                <a:gd name="T31" fmla="*/ 0 h 828"/>
                <a:gd name="T32" fmla="*/ 0 w 747"/>
                <a:gd name="T33" fmla="*/ 0 h 828"/>
                <a:gd name="T34" fmla="*/ 0 w 747"/>
                <a:gd name="T35" fmla="*/ 0 h 828"/>
                <a:gd name="T36" fmla="*/ 0 w 747"/>
                <a:gd name="T37" fmla="*/ 0 h 828"/>
                <a:gd name="T38" fmla="*/ 0 w 747"/>
                <a:gd name="T39" fmla="*/ 0 h 828"/>
                <a:gd name="T40" fmla="*/ 0 w 747"/>
                <a:gd name="T41" fmla="*/ 0 h 828"/>
                <a:gd name="T42" fmla="*/ 0 w 747"/>
                <a:gd name="T43" fmla="*/ 0 h 828"/>
                <a:gd name="T44" fmla="*/ 0 w 747"/>
                <a:gd name="T45" fmla="*/ 0 h 828"/>
                <a:gd name="T46" fmla="*/ 0 w 747"/>
                <a:gd name="T47" fmla="*/ 0 h 828"/>
                <a:gd name="T48" fmla="*/ 0 w 747"/>
                <a:gd name="T49" fmla="*/ 0 h 828"/>
                <a:gd name="T50" fmla="*/ 0 w 747"/>
                <a:gd name="T51" fmla="*/ 0 h 828"/>
                <a:gd name="T52" fmla="*/ 0 w 747"/>
                <a:gd name="T53" fmla="*/ 0 h 828"/>
                <a:gd name="T54" fmla="*/ 0 w 747"/>
                <a:gd name="T55" fmla="*/ 0 h 828"/>
                <a:gd name="T56" fmla="*/ 0 w 747"/>
                <a:gd name="T57" fmla="*/ 0 h 828"/>
                <a:gd name="T58" fmla="*/ 0 w 747"/>
                <a:gd name="T59" fmla="*/ 0 h 828"/>
                <a:gd name="T60" fmla="*/ 0 w 747"/>
                <a:gd name="T61" fmla="*/ 0 h 828"/>
                <a:gd name="T62" fmla="*/ 0 w 747"/>
                <a:gd name="T63" fmla="*/ 0 h 828"/>
                <a:gd name="T64" fmla="*/ 0 w 747"/>
                <a:gd name="T65" fmla="*/ 0 h 828"/>
                <a:gd name="T66" fmla="*/ 0 w 747"/>
                <a:gd name="T67" fmla="*/ 0 h 828"/>
                <a:gd name="T68" fmla="*/ 0 w 747"/>
                <a:gd name="T69" fmla="*/ 0 h 828"/>
                <a:gd name="T70" fmla="*/ 0 w 747"/>
                <a:gd name="T71" fmla="*/ 0 h 828"/>
                <a:gd name="T72" fmla="*/ 0 w 747"/>
                <a:gd name="T73" fmla="*/ 0 h 828"/>
                <a:gd name="T74" fmla="*/ 0 w 747"/>
                <a:gd name="T75" fmla="*/ 0 h 828"/>
                <a:gd name="T76" fmla="*/ 0 w 747"/>
                <a:gd name="T77" fmla="*/ 0 h 828"/>
                <a:gd name="T78" fmla="*/ 0 w 747"/>
                <a:gd name="T79" fmla="*/ 0 h 828"/>
                <a:gd name="T80" fmla="*/ 0 w 747"/>
                <a:gd name="T81" fmla="*/ 0 h 828"/>
                <a:gd name="T82" fmla="*/ 0 w 747"/>
                <a:gd name="T83" fmla="*/ 0 h 828"/>
                <a:gd name="T84" fmla="*/ 0 w 747"/>
                <a:gd name="T85" fmla="*/ 0 h 828"/>
                <a:gd name="T86" fmla="*/ 0 w 747"/>
                <a:gd name="T87" fmla="*/ 0 h 828"/>
                <a:gd name="T88" fmla="*/ 0 w 747"/>
                <a:gd name="T89" fmla="*/ 0 h 828"/>
                <a:gd name="T90" fmla="*/ 0 w 747"/>
                <a:gd name="T91" fmla="*/ 0 h 828"/>
                <a:gd name="T92" fmla="*/ 0 w 747"/>
                <a:gd name="T93" fmla="*/ 0 h 828"/>
                <a:gd name="T94" fmla="*/ 0 w 747"/>
                <a:gd name="T95" fmla="*/ 0 h 828"/>
                <a:gd name="T96" fmla="*/ 0 w 747"/>
                <a:gd name="T97" fmla="*/ 0 h 828"/>
                <a:gd name="T98" fmla="*/ 0 w 747"/>
                <a:gd name="T99" fmla="*/ 0 h 828"/>
                <a:gd name="T100" fmla="*/ 0 w 747"/>
                <a:gd name="T101" fmla="*/ 0 h 828"/>
                <a:gd name="T102" fmla="*/ 0 w 747"/>
                <a:gd name="T103" fmla="*/ 0 h 828"/>
                <a:gd name="T104" fmla="*/ 0 w 747"/>
                <a:gd name="T105" fmla="*/ 0 h 828"/>
                <a:gd name="T106" fmla="*/ 0 w 747"/>
                <a:gd name="T107" fmla="*/ 0 h 828"/>
                <a:gd name="T108" fmla="*/ 0 w 747"/>
                <a:gd name="T109" fmla="*/ 0 h 828"/>
                <a:gd name="T110" fmla="*/ 0 w 747"/>
                <a:gd name="T111" fmla="*/ 0 h 828"/>
                <a:gd name="T112" fmla="*/ 0 w 747"/>
                <a:gd name="T113" fmla="*/ 0 h 828"/>
                <a:gd name="T114" fmla="*/ 0 w 747"/>
                <a:gd name="T115" fmla="*/ 0 h 828"/>
                <a:gd name="T116" fmla="*/ 0 w 747"/>
                <a:gd name="T117" fmla="*/ 0 h 8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47"/>
                <a:gd name="T178" fmla="*/ 0 h 828"/>
                <a:gd name="T179" fmla="*/ 747 w 747"/>
                <a:gd name="T180" fmla="*/ 828 h 8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47" h="828">
                  <a:moveTo>
                    <a:pt x="718" y="749"/>
                  </a:moveTo>
                  <a:lnTo>
                    <a:pt x="712" y="738"/>
                  </a:lnTo>
                  <a:lnTo>
                    <a:pt x="705" y="727"/>
                  </a:lnTo>
                  <a:lnTo>
                    <a:pt x="696" y="715"/>
                  </a:lnTo>
                  <a:lnTo>
                    <a:pt x="688" y="702"/>
                  </a:lnTo>
                  <a:lnTo>
                    <a:pt x="678" y="691"/>
                  </a:lnTo>
                  <a:lnTo>
                    <a:pt x="668" y="680"/>
                  </a:lnTo>
                  <a:lnTo>
                    <a:pt x="660" y="670"/>
                  </a:lnTo>
                  <a:lnTo>
                    <a:pt x="653" y="664"/>
                  </a:lnTo>
                  <a:lnTo>
                    <a:pt x="653" y="659"/>
                  </a:lnTo>
                  <a:lnTo>
                    <a:pt x="649" y="656"/>
                  </a:lnTo>
                  <a:lnTo>
                    <a:pt x="645" y="652"/>
                  </a:lnTo>
                  <a:lnTo>
                    <a:pt x="641" y="646"/>
                  </a:lnTo>
                  <a:lnTo>
                    <a:pt x="634" y="641"/>
                  </a:lnTo>
                  <a:lnTo>
                    <a:pt x="630" y="636"/>
                  </a:lnTo>
                  <a:lnTo>
                    <a:pt x="624" y="631"/>
                  </a:lnTo>
                  <a:lnTo>
                    <a:pt x="617" y="628"/>
                  </a:lnTo>
                  <a:lnTo>
                    <a:pt x="611" y="627"/>
                  </a:lnTo>
                  <a:lnTo>
                    <a:pt x="610" y="620"/>
                  </a:lnTo>
                  <a:lnTo>
                    <a:pt x="607" y="613"/>
                  </a:lnTo>
                  <a:lnTo>
                    <a:pt x="602" y="605"/>
                  </a:lnTo>
                  <a:lnTo>
                    <a:pt x="596" y="596"/>
                  </a:lnTo>
                  <a:lnTo>
                    <a:pt x="590" y="588"/>
                  </a:lnTo>
                  <a:lnTo>
                    <a:pt x="585" y="580"/>
                  </a:lnTo>
                  <a:lnTo>
                    <a:pt x="581" y="573"/>
                  </a:lnTo>
                  <a:lnTo>
                    <a:pt x="580" y="566"/>
                  </a:lnTo>
                  <a:lnTo>
                    <a:pt x="577" y="566"/>
                  </a:lnTo>
                  <a:lnTo>
                    <a:pt x="575" y="563"/>
                  </a:lnTo>
                  <a:lnTo>
                    <a:pt x="573" y="560"/>
                  </a:lnTo>
                  <a:lnTo>
                    <a:pt x="570" y="556"/>
                  </a:lnTo>
                  <a:lnTo>
                    <a:pt x="568" y="552"/>
                  </a:lnTo>
                  <a:lnTo>
                    <a:pt x="565" y="549"/>
                  </a:lnTo>
                  <a:lnTo>
                    <a:pt x="564" y="545"/>
                  </a:lnTo>
                  <a:lnTo>
                    <a:pt x="563" y="543"/>
                  </a:lnTo>
                  <a:lnTo>
                    <a:pt x="559" y="541"/>
                  </a:lnTo>
                  <a:lnTo>
                    <a:pt x="556" y="539"/>
                  </a:lnTo>
                  <a:lnTo>
                    <a:pt x="551" y="535"/>
                  </a:lnTo>
                  <a:lnTo>
                    <a:pt x="545" y="529"/>
                  </a:lnTo>
                  <a:lnTo>
                    <a:pt x="530" y="516"/>
                  </a:lnTo>
                  <a:lnTo>
                    <a:pt x="515" y="501"/>
                  </a:lnTo>
                  <a:lnTo>
                    <a:pt x="501" y="484"/>
                  </a:lnTo>
                  <a:lnTo>
                    <a:pt x="489" y="470"/>
                  </a:lnTo>
                  <a:lnTo>
                    <a:pt x="478" y="458"/>
                  </a:lnTo>
                  <a:lnTo>
                    <a:pt x="471" y="449"/>
                  </a:lnTo>
                  <a:lnTo>
                    <a:pt x="466" y="444"/>
                  </a:lnTo>
                  <a:lnTo>
                    <a:pt x="464" y="420"/>
                  </a:lnTo>
                  <a:lnTo>
                    <a:pt x="460" y="394"/>
                  </a:lnTo>
                  <a:lnTo>
                    <a:pt x="454" y="367"/>
                  </a:lnTo>
                  <a:lnTo>
                    <a:pt x="447" y="336"/>
                  </a:lnTo>
                  <a:lnTo>
                    <a:pt x="441" y="307"/>
                  </a:lnTo>
                  <a:lnTo>
                    <a:pt x="438" y="277"/>
                  </a:lnTo>
                  <a:lnTo>
                    <a:pt x="438" y="261"/>
                  </a:lnTo>
                  <a:lnTo>
                    <a:pt x="438" y="246"/>
                  </a:lnTo>
                  <a:lnTo>
                    <a:pt x="439" y="232"/>
                  </a:lnTo>
                  <a:lnTo>
                    <a:pt x="441" y="217"/>
                  </a:lnTo>
                  <a:lnTo>
                    <a:pt x="444" y="211"/>
                  </a:lnTo>
                  <a:lnTo>
                    <a:pt x="445" y="204"/>
                  </a:lnTo>
                  <a:lnTo>
                    <a:pt x="447" y="196"/>
                  </a:lnTo>
                  <a:lnTo>
                    <a:pt x="450" y="189"/>
                  </a:lnTo>
                  <a:lnTo>
                    <a:pt x="451" y="181"/>
                  </a:lnTo>
                  <a:lnTo>
                    <a:pt x="452" y="173"/>
                  </a:lnTo>
                  <a:lnTo>
                    <a:pt x="454" y="166"/>
                  </a:lnTo>
                  <a:lnTo>
                    <a:pt x="454" y="159"/>
                  </a:lnTo>
                  <a:lnTo>
                    <a:pt x="455" y="153"/>
                  </a:lnTo>
                  <a:lnTo>
                    <a:pt x="457" y="139"/>
                  </a:lnTo>
                  <a:lnTo>
                    <a:pt x="461" y="120"/>
                  </a:lnTo>
                  <a:lnTo>
                    <a:pt x="463" y="98"/>
                  </a:lnTo>
                  <a:lnTo>
                    <a:pt x="466" y="76"/>
                  </a:lnTo>
                  <a:lnTo>
                    <a:pt x="466" y="58"/>
                  </a:lnTo>
                  <a:lnTo>
                    <a:pt x="466" y="51"/>
                  </a:lnTo>
                  <a:lnTo>
                    <a:pt x="464" y="45"/>
                  </a:lnTo>
                  <a:lnTo>
                    <a:pt x="462" y="41"/>
                  </a:lnTo>
                  <a:lnTo>
                    <a:pt x="458" y="40"/>
                  </a:lnTo>
                  <a:lnTo>
                    <a:pt x="458" y="37"/>
                  </a:lnTo>
                  <a:lnTo>
                    <a:pt x="458" y="35"/>
                  </a:lnTo>
                  <a:lnTo>
                    <a:pt x="457" y="31"/>
                  </a:lnTo>
                  <a:lnTo>
                    <a:pt x="455" y="29"/>
                  </a:lnTo>
                  <a:lnTo>
                    <a:pt x="454" y="25"/>
                  </a:lnTo>
                  <a:lnTo>
                    <a:pt x="451" y="23"/>
                  </a:lnTo>
                  <a:lnTo>
                    <a:pt x="449" y="21"/>
                  </a:lnTo>
                  <a:lnTo>
                    <a:pt x="446" y="21"/>
                  </a:lnTo>
                  <a:lnTo>
                    <a:pt x="446" y="19"/>
                  </a:lnTo>
                  <a:lnTo>
                    <a:pt x="446" y="18"/>
                  </a:lnTo>
                  <a:lnTo>
                    <a:pt x="445" y="17"/>
                  </a:lnTo>
                  <a:lnTo>
                    <a:pt x="444" y="17"/>
                  </a:lnTo>
                  <a:lnTo>
                    <a:pt x="443" y="17"/>
                  </a:lnTo>
                  <a:lnTo>
                    <a:pt x="441" y="15"/>
                  </a:lnTo>
                  <a:lnTo>
                    <a:pt x="441" y="13"/>
                  </a:lnTo>
                  <a:lnTo>
                    <a:pt x="440" y="13"/>
                  </a:lnTo>
                  <a:lnTo>
                    <a:pt x="438" y="12"/>
                  </a:lnTo>
                  <a:lnTo>
                    <a:pt x="435" y="11"/>
                  </a:lnTo>
                  <a:lnTo>
                    <a:pt x="434" y="8"/>
                  </a:lnTo>
                  <a:lnTo>
                    <a:pt x="432" y="7"/>
                  </a:lnTo>
                  <a:lnTo>
                    <a:pt x="430" y="4"/>
                  </a:lnTo>
                  <a:lnTo>
                    <a:pt x="430" y="2"/>
                  </a:lnTo>
                  <a:lnTo>
                    <a:pt x="429" y="0"/>
                  </a:lnTo>
                  <a:lnTo>
                    <a:pt x="351" y="0"/>
                  </a:lnTo>
                  <a:lnTo>
                    <a:pt x="349" y="6"/>
                  </a:lnTo>
                  <a:lnTo>
                    <a:pt x="344" y="8"/>
                  </a:lnTo>
                  <a:lnTo>
                    <a:pt x="344" y="11"/>
                  </a:lnTo>
                  <a:lnTo>
                    <a:pt x="344" y="13"/>
                  </a:lnTo>
                  <a:lnTo>
                    <a:pt x="343" y="15"/>
                  </a:lnTo>
                  <a:lnTo>
                    <a:pt x="342" y="19"/>
                  </a:lnTo>
                  <a:lnTo>
                    <a:pt x="339" y="21"/>
                  </a:lnTo>
                  <a:lnTo>
                    <a:pt x="337" y="24"/>
                  </a:lnTo>
                  <a:lnTo>
                    <a:pt x="334" y="26"/>
                  </a:lnTo>
                  <a:lnTo>
                    <a:pt x="332" y="26"/>
                  </a:lnTo>
                  <a:lnTo>
                    <a:pt x="332" y="29"/>
                  </a:lnTo>
                  <a:lnTo>
                    <a:pt x="331" y="31"/>
                  </a:lnTo>
                  <a:lnTo>
                    <a:pt x="330" y="32"/>
                  </a:lnTo>
                  <a:lnTo>
                    <a:pt x="328" y="35"/>
                  </a:lnTo>
                  <a:lnTo>
                    <a:pt x="326" y="37"/>
                  </a:lnTo>
                  <a:lnTo>
                    <a:pt x="325" y="38"/>
                  </a:lnTo>
                  <a:lnTo>
                    <a:pt x="322" y="40"/>
                  </a:lnTo>
                  <a:lnTo>
                    <a:pt x="320" y="40"/>
                  </a:lnTo>
                  <a:lnTo>
                    <a:pt x="324" y="37"/>
                  </a:lnTo>
                  <a:lnTo>
                    <a:pt x="326" y="36"/>
                  </a:lnTo>
                  <a:lnTo>
                    <a:pt x="327" y="36"/>
                  </a:lnTo>
                  <a:lnTo>
                    <a:pt x="327" y="37"/>
                  </a:lnTo>
                  <a:lnTo>
                    <a:pt x="326" y="40"/>
                  </a:lnTo>
                  <a:lnTo>
                    <a:pt x="324" y="42"/>
                  </a:lnTo>
                  <a:lnTo>
                    <a:pt x="322" y="45"/>
                  </a:lnTo>
                  <a:lnTo>
                    <a:pt x="320" y="47"/>
                  </a:lnTo>
                  <a:lnTo>
                    <a:pt x="315" y="53"/>
                  </a:lnTo>
                  <a:lnTo>
                    <a:pt x="313" y="53"/>
                  </a:lnTo>
                  <a:lnTo>
                    <a:pt x="309" y="54"/>
                  </a:lnTo>
                  <a:lnTo>
                    <a:pt x="307" y="57"/>
                  </a:lnTo>
                  <a:lnTo>
                    <a:pt x="303" y="59"/>
                  </a:lnTo>
                  <a:lnTo>
                    <a:pt x="297" y="65"/>
                  </a:lnTo>
                  <a:lnTo>
                    <a:pt x="292" y="72"/>
                  </a:lnTo>
                  <a:lnTo>
                    <a:pt x="286" y="80"/>
                  </a:lnTo>
                  <a:lnTo>
                    <a:pt x="281" y="86"/>
                  </a:lnTo>
                  <a:lnTo>
                    <a:pt x="276" y="91"/>
                  </a:lnTo>
                  <a:lnTo>
                    <a:pt x="271" y="92"/>
                  </a:lnTo>
                  <a:lnTo>
                    <a:pt x="270" y="99"/>
                  </a:lnTo>
                  <a:lnTo>
                    <a:pt x="268" y="104"/>
                  </a:lnTo>
                  <a:lnTo>
                    <a:pt x="264" y="110"/>
                  </a:lnTo>
                  <a:lnTo>
                    <a:pt x="259" y="114"/>
                  </a:lnTo>
                  <a:lnTo>
                    <a:pt x="256" y="119"/>
                  </a:lnTo>
                  <a:lnTo>
                    <a:pt x="251" y="124"/>
                  </a:lnTo>
                  <a:lnTo>
                    <a:pt x="248" y="127"/>
                  </a:lnTo>
                  <a:lnTo>
                    <a:pt x="247" y="132"/>
                  </a:lnTo>
                  <a:lnTo>
                    <a:pt x="242" y="137"/>
                  </a:lnTo>
                  <a:lnTo>
                    <a:pt x="240" y="138"/>
                  </a:lnTo>
                  <a:lnTo>
                    <a:pt x="234" y="142"/>
                  </a:lnTo>
                  <a:lnTo>
                    <a:pt x="226" y="147"/>
                  </a:lnTo>
                  <a:lnTo>
                    <a:pt x="219" y="151"/>
                  </a:lnTo>
                  <a:lnTo>
                    <a:pt x="212" y="156"/>
                  </a:lnTo>
                  <a:lnTo>
                    <a:pt x="205" y="162"/>
                  </a:lnTo>
                  <a:lnTo>
                    <a:pt x="201" y="166"/>
                  </a:lnTo>
                  <a:lnTo>
                    <a:pt x="198" y="170"/>
                  </a:lnTo>
                  <a:lnTo>
                    <a:pt x="211" y="160"/>
                  </a:lnTo>
                  <a:lnTo>
                    <a:pt x="215" y="155"/>
                  </a:lnTo>
                  <a:lnTo>
                    <a:pt x="215" y="154"/>
                  </a:lnTo>
                  <a:lnTo>
                    <a:pt x="212" y="155"/>
                  </a:lnTo>
                  <a:lnTo>
                    <a:pt x="207" y="159"/>
                  </a:lnTo>
                  <a:lnTo>
                    <a:pt x="200" y="162"/>
                  </a:lnTo>
                  <a:lnTo>
                    <a:pt x="194" y="166"/>
                  </a:lnTo>
                  <a:lnTo>
                    <a:pt x="189" y="170"/>
                  </a:lnTo>
                  <a:lnTo>
                    <a:pt x="188" y="172"/>
                  </a:lnTo>
                  <a:lnTo>
                    <a:pt x="185" y="175"/>
                  </a:lnTo>
                  <a:lnTo>
                    <a:pt x="181" y="178"/>
                  </a:lnTo>
                  <a:lnTo>
                    <a:pt x="177" y="182"/>
                  </a:lnTo>
                  <a:lnTo>
                    <a:pt x="171" y="185"/>
                  </a:lnTo>
                  <a:lnTo>
                    <a:pt x="166" y="188"/>
                  </a:lnTo>
                  <a:lnTo>
                    <a:pt x="161" y="189"/>
                  </a:lnTo>
                  <a:lnTo>
                    <a:pt x="157" y="190"/>
                  </a:lnTo>
                  <a:lnTo>
                    <a:pt x="147" y="196"/>
                  </a:lnTo>
                  <a:lnTo>
                    <a:pt x="134" y="206"/>
                  </a:lnTo>
                  <a:lnTo>
                    <a:pt x="120" y="217"/>
                  </a:lnTo>
                  <a:lnTo>
                    <a:pt x="104" y="229"/>
                  </a:lnTo>
                  <a:lnTo>
                    <a:pt x="88" y="240"/>
                  </a:lnTo>
                  <a:lnTo>
                    <a:pt x="73" y="250"/>
                  </a:lnTo>
                  <a:lnTo>
                    <a:pt x="66" y="254"/>
                  </a:lnTo>
                  <a:lnTo>
                    <a:pt x="60" y="257"/>
                  </a:lnTo>
                  <a:lnTo>
                    <a:pt x="54" y="258"/>
                  </a:lnTo>
                  <a:lnTo>
                    <a:pt x="48" y="260"/>
                  </a:lnTo>
                  <a:lnTo>
                    <a:pt x="47" y="266"/>
                  </a:lnTo>
                  <a:lnTo>
                    <a:pt x="42" y="274"/>
                  </a:lnTo>
                  <a:lnTo>
                    <a:pt x="35" y="284"/>
                  </a:lnTo>
                  <a:lnTo>
                    <a:pt x="27" y="295"/>
                  </a:lnTo>
                  <a:lnTo>
                    <a:pt x="19" y="307"/>
                  </a:lnTo>
                  <a:lnTo>
                    <a:pt x="11" y="318"/>
                  </a:lnTo>
                  <a:lnTo>
                    <a:pt x="5" y="329"/>
                  </a:lnTo>
                  <a:lnTo>
                    <a:pt x="2" y="339"/>
                  </a:lnTo>
                  <a:lnTo>
                    <a:pt x="0" y="352"/>
                  </a:lnTo>
                  <a:lnTo>
                    <a:pt x="2" y="365"/>
                  </a:lnTo>
                  <a:lnTo>
                    <a:pt x="4" y="376"/>
                  </a:lnTo>
                  <a:lnTo>
                    <a:pt x="8" y="386"/>
                  </a:lnTo>
                  <a:lnTo>
                    <a:pt x="11" y="397"/>
                  </a:lnTo>
                  <a:lnTo>
                    <a:pt x="15" y="407"/>
                  </a:lnTo>
                  <a:lnTo>
                    <a:pt x="19" y="418"/>
                  </a:lnTo>
                  <a:lnTo>
                    <a:pt x="19" y="428"/>
                  </a:lnTo>
                  <a:lnTo>
                    <a:pt x="21" y="428"/>
                  </a:lnTo>
                  <a:lnTo>
                    <a:pt x="22" y="428"/>
                  </a:lnTo>
                  <a:lnTo>
                    <a:pt x="22" y="430"/>
                  </a:lnTo>
                  <a:lnTo>
                    <a:pt x="24" y="431"/>
                  </a:lnTo>
                  <a:lnTo>
                    <a:pt x="25" y="431"/>
                  </a:lnTo>
                  <a:lnTo>
                    <a:pt x="26" y="431"/>
                  </a:lnTo>
                  <a:lnTo>
                    <a:pt x="26" y="442"/>
                  </a:lnTo>
                  <a:lnTo>
                    <a:pt x="31" y="442"/>
                  </a:lnTo>
                  <a:lnTo>
                    <a:pt x="41" y="460"/>
                  </a:lnTo>
                  <a:lnTo>
                    <a:pt x="49" y="480"/>
                  </a:lnTo>
                  <a:lnTo>
                    <a:pt x="56" y="501"/>
                  </a:lnTo>
                  <a:lnTo>
                    <a:pt x="64" y="524"/>
                  </a:lnTo>
                  <a:lnTo>
                    <a:pt x="70" y="549"/>
                  </a:lnTo>
                  <a:lnTo>
                    <a:pt x="75" y="573"/>
                  </a:lnTo>
                  <a:lnTo>
                    <a:pt x="78" y="599"/>
                  </a:lnTo>
                  <a:lnTo>
                    <a:pt x="82" y="624"/>
                  </a:lnTo>
                  <a:lnTo>
                    <a:pt x="87" y="676"/>
                  </a:lnTo>
                  <a:lnTo>
                    <a:pt x="90" y="729"/>
                  </a:lnTo>
                  <a:lnTo>
                    <a:pt x="92" y="777"/>
                  </a:lnTo>
                  <a:lnTo>
                    <a:pt x="92" y="823"/>
                  </a:lnTo>
                  <a:lnTo>
                    <a:pt x="99" y="823"/>
                  </a:lnTo>
                  <a:lnTo>
                    <a:pt x="99" y="828"/>
                  </a:lnTo>
                  <a:lnTo>
                    <a:pt x="111" y="828"/>
                  </a:lnTo>
                  <a:lnTo>
                    <a:pt x="115" y="825"/>
                  </a:lnTo>
                  <a:lnTo>
                    <a:pt x="122" y="820"/>
                  </a:lnTo>
                  <a:lnTo>
                    <a:pt x="130" y="812"/>
                  </a:lnTo>
                  <a:lnTo>
                    <a:pt x="140" y="804"/>
                  </a:lnTo>
                  <a:lnTo>
                    <a:pt x="150" y="795"/>
                  </a:lnTo>
                  <a:lnTo>
                    <a:pt x="157" y="786"/>
                  </a:lnTo>
                  <a:lnTo>
                    <a:pt x="161" y="782"/>
                  </a:lnTo>
                  <a:lnTo>
                    <a:pt x="163" y="777"/>
                  </a:lnTo>
                  <a:lnTo>
                    <a:pt x="164" y="774"/>
                  </a:lnTo>
                  <a:lnTo>
                    <a:pt x="164" y="770"/>
                  </a:lnTo>
                  <a:lnTo>
                    <a:pt x="169" y="769"/>
                  </a:lnTo>
                  <a:lnTo>
                    <a:pt x="177" y="766"/>
                  </a:lnTo>
                  <a:lnTo>
                    <a:pt x="184" y="761"/>
                  </a:lnTo>
                  <a:lnTo>
                    <a:pt x="191" y="757"/>
                  </a:lnTo>
                  <a:lnTo>
                    <a:pt x="198" y="750"/>
                  </a:lnTo>
                  <a:lnTo>
                    <a:pt x="206" y="746"/>
                  </a:lnTo>
                  <a:lnTo>
                    <a:pt x="209" y="741"/>
                  </a:lnTo>
                  <a:lnTo>
                    <a:pt x="211" y="738"/>
                  </a:lnTo>
                  <a:lnTo>
                    <a:pt x="225" y="736"/>
                  </a:lnTo>
                  <a:lnTo>
                    <a:pt x="225" y="730"/>
                  </a:lnTo>
                  <a:lnTo>
                    <a:pt x="234" y="726"/>
                  </a:lnTo>
                  <a:lnTo>
                    <a:pt x="242" y="724"/>
                  </a:lnTo>
                  <a:lnTo>
                    <a:pt x="253" y="720"/>
                  </a:lnTo>
                  <a:lnTo>
                    <a:pt x="265" y="719"/>
                  </a:lnTo>
                  <a:lnTo>
                    <a:pt x="291" y="715"/>
                  </a:lnTo>
                  <a:lnTo>
                    <a:pt x="319" y="713"/>
                  </a:lnTo>
                  <a:lnTo>
                    <a:pt x="347" y="712"/>
                  </a:lnTo>
                  <a:lnTo>
                    <a:pt x="375" y="712"/>
                  </a:lnTo>
                  <a:lnTo>
                    <a:pt x="398" y="712"/>
                  </a:lnTo>
                  <a:lnTo>
                    <a:pt x="417" y="712"/>
                  </a:lnTo>
                  <a:lnTo>
                    <a:pt x="426" y="719"/>
                  </a:lnTo>
                  <a:lnTo>
                    <a:pt x="435" y="724"/>
                  </a:lnTo>
                  <a:lnTo>
                    <a:pt x="446" y="729"/>
                  </a:lnTo>
                  <a:lnTo>
                    <a:pt x="460" y="732"/>
                  </a:lnTo>
                  <a:lnTo>
                    <a:pt x="474" y="736"/>
                  </a:lnTo>
                  <a:lnTo>
                    <a:pt x="489" y="738"/>
                  </a:lnTo>
                  <a:lnTo>
                    <a:pt x="505" y="740"/>
                  </a:lnTo>
                  <a:lnTo>
                    <a:pt x="522" y="742"/>
                  </a:lnTo>
                  <a:lnTo>
                    <a:pt x="554" y="743"/>
                  </a:lnTo>
                  <a:lnTo>
                    <a:pt x="586" y="746"/>
                  </a:lnTo>
                  <a:lnTo>
                    <a:pt x="615" y="748"/>
                  </a:lnTo>
                  <a:lnTo>
                    <a:pt x="638" y="752"/>
                  </a:lnTo>
                  <a:lnTo>
                    <a:pt x="650" y="755"/>
                  </a:lnTo>
                  <a:lnTo>
                    <a:pt x="662" y="759"/>
                  </a:lnTo>
                  <a:lnTo>
                    <a:pt x="676" y="761"/>
                  </a:lnTo>
                  <a:lnTo>
                    <a:pt x="689" y="765"/>
                  </a:lnTo>
                  <a:lnTo>
                    <a:pt x="703" y="766"/>
                  </a:lnTo>
                  <a:lnTo>
                    <a:pt x="716" y="769"/>
                  </a:lnTo>
                  <a:lnTo>
                    <a:pt x="729" y="770"/>
                  </a:lnTo>
                  <a:lnTo>
                    <a:pt x="743" y="770"/>
                  </a:lnTo>
                  <a:lnTo>
                    <a:pt x="747" y="765"/>
                  </a:lnTo>
                  <a:lnTo>
                    <a:pt x="738" y="765"/>
                  </a:lnTo>
                  <a:lnTo>
                    <a:pt x="738" y="761"/>
                  </a:lnTo>
                  <a:lnTo>
                    <a:pt x="726" y="761"/>
                  </a:lnTo>
                  <a:lnTo>
                    <a:pt x="726" y="760"/>
                  </a:lnTo>
                  <a:lnTo>
                    <a:pt x="726" y="758"/>
                  </a:lnTo>
                  <a:lnTo>
                    <a:pt x="724" y="757"/>
                  </a:lnTo>
                  <a:lnTo>
                    <a:pt x="724" y="754"/>
                  </a:lnTo>
                  <a:lnTo>
                    <a:pt x="723" y="753"/>
                  </a:lnTo>
                  <a:lnTo>
                    <a:pt x="722" y="753"/>
                  </a:lnTo>
                  <a:lnTo>
                    <a:pt x="721" y="752"/>
                  </a:lnTo>
                  <a:lnTo>
                    <a:pt x="718" y="752"/>
                  </a:lnTo>
                  <a:lnTo>
                    <a:pt x="721" y="753"/>
                  </a:lnTo>
                  <a:lnTo>
                    <a:pt x="722" y="753"/>
                  </a:lnTo>
                  <a:lnTo>
                    <a:pt x="723" y="753"/>
                  </a:lnTo>
                  <a:lnTo>
                    <a:pt x="722" y="750"/>
                  </a:lnTo>
                  <a:lnTo>
                    <a:pt x="722" y="749"/>
                  </a:lnTo>
                  <a:lnTo>
                    <a:pt x="720" y="747"/>
                  </a:lnTo>
                  <a:lnTo>
                    <a:pt x="718" y="743"/>
                  </a:lnTo>
                  <a:lnTo>
                    <a:pt x="716" y="743"/>
                  </a:lnTo>
                  <a:lnTo>
                    <a:pt x="715" y="742"/>
                  </a:lnTo>
                  <a:lnTo>
                    <a:pt x="716" y="742"/>
                  </a:lnTo>
                  <a:lnTo>
                    <a:pt x="717" y="742"/>
                  </a:lnTo>
                  <a:lnTo>
                    <a:pt x="717" y="743"/>
                  </a:lnTo>
                  <a:lnTo>
                    <a:pt x="718" y="746"/>
                  </a:lnTo>
                  <a:lnTo>
                    <a:pt x="718" y="749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55" name="Freeform 60"/>
            <p:cNvSpPr>
              <a:spLocks/>
            </p:cNvSpPr>
            <p:nvPr/>
          </p:nvSpPr>
          <p:spPr bwMode="auto">
            <a:xfrm>
              <a:off x="2154" y="890"/>
              <a:ext cx="960" cy="1121"/>
            </a:xfrm>
            <a:custGeom>
              <a:avLst/>
              <a:gdLst>
                <a:gd name="T0" fmla="*/ 0 w 3819"/>
                <a:gd name="T1" fmla="*/ 0 h 5042"/>
                <a:gd name="T2" fmla="*/ 0 w 3819"/>
                <a:gd name="T3" fmla="*/ 0 h 5042"/>
                <a:gd name="T4" fmla="*/ 0 w 3819"/>
                <a:gd name="T5" fmla="*/ 0 h 5042"/>
                <a:gd name="T6" fmla="*/ 0 w 3819"/>
                <a:gd name="T7" fmla="*/ 0 h 5042"/>
                <a:gd name="T8" fmla="*/ 0 w 3819"/>
                <a:gd name="T9" fmla="*/ 0 h 5042"/>
                <a:gd name="T10" fmla="*/ 0 w 3819"/>
                <a:gd name="T11" fmla="*/ 0 h 5042"/>
                <a:gd name="T12" fmla="*/ 0 w 3819"/>
                <a:gd name="T13" fmla="*/ 0 h 5042"/>
                <a:gd name="T14" fmla="*/ 0 w 3819"/>
                <a:gd name="T15" fmla="*/ 0 h 5042"/>
                <a:gd name="T16" fmla="*/ 0 w 3819"/>
                <a:gd name="T17" fmla="*/ 0 h 5042"/>
                <a:gd name="T18" fmla="*/ 0 w 3819"/>
                <a:gd name="T19" fmla="*/ 0 h 5042"/>
                <a:gd name="T20" fmla="*/ 0 w 3819"/>
                <a:gd name="T21" fmla="*/ 0 h 5042"/>
                <a:gd name="T22" fmla="*/ 0 w 3819"/>
                <a:gd name="T23" fmla="*/ 0 h 5042"/>
                <a:gd name="T24" fmla="*/ 0 w 3819"/>
                <a:gd name="T25" fmla="*/ 0 h 5042"/>
                <a:gd name="T26" fmla="*/ 0 w 3819"/>
                <a:gd name="T27" fmla="*/ 0 h 5042"/>
                <a:gd name="T28" fmla="*/ 0 w 3819"/>
                <a:gd name="T29" fmla="*/ 0 h 5042"/>
                <a:gd name="T30" fmla="*/ 0 w 3819"/>
                <a:gd name="T31" fmla="*/ 0 h 5042"/>
                <a:gd name="T32" fmla="*/ 0 w 3819"/>
                <a:gd name="T33" fmla="*/ 0 h 5042"/>
                <a:gd name="T34" fmla="*/ 0 w 3819"/>
                <a:gd name="T35" fmla="*/ 0 h 5042"/>
                <a:gd name="T36" fmla="*/ 0 w 3819"/>
                <a:gd name="T37" fmla="*/ 0 h 5042"/>
                <a:gd name="T38" fmla="*/ 0 w 3819"/>
                <a:gd name="T39" fmla="*/ 0 h 5042"/>
                <a:gd name="T40" fmla="*/ 0 w 3819"/>
                <a:gd name="T41" fmla="*/ 0 h 5042"/>
                <a:gd name="T42" fmla="*/ 0 w 3819"/>
                <a:gd name="T43" fmla="*/ 0 h 5042"/>
                <a:gd name="T44" fmla="*/ 0 w 3819"/>
                <a:gd name="T45" fmla="*/ 0 h 5042"/>
                <a:gd name="T46" fmla="*/ 0 w 3819"/>
                <a:gd name="T47" fmla="*/ 0 h 5042"/>
                <a:gd name="T48" fmla="*/ 0 w 3819"/>
                <a:gd name="T49" fmla="*/ 0 h 5042"/>
                <a:gd name="T50" fmla="*/ 0 w 3819"/>
                <a:gd name="T51" fmla="*/ 0 h 5042"/>
                <a:gd name="T52" fmla="*/ 0 w 3819"/>
                <a:gd name="T53" fmla="*/ 0 h 5042"/>
                <a:gd name="T54" fmla="*/ 0 w 3819"/>
                <a:gd name="T55" fmla="*/ 0 h 5042"/>
                <a:gd name="T56" fmla="*/ 0 w 3819"/>
                <a:gd name="T57" fmla="*/ 0 h 5042"/>
                <a:gd name="T58" fmla="*/ 0 w 3819"/>
                <a:gd name="T59" fmla="*/ 0 h 5042"/>
                <a:gd name="T60" fmla="*/ 0 w 3819"/>
                <a:gd name="T61" fmla="*/ 0 h 5042"/>
                <a:gd name="T62" fmla="*/ 0 w 3819"/>
                <a:gd name="T63" fmla="*/ 0 h 5042"/>
                <a:gd name="T64" fmla="*/ 0 w 3819"/>
                <a:gd name="T65" fmla="*/ 0 h 5042"/>
                <a:gd name="T66" fmla="*/ 0 w 3819"/>
                <a:gd name="T67" fmla="*/ 0 h 5042"/>
                <a:gd name="T68" fmla="*/ 0 w 3819"/>
                <a:gd name="T69" fmla="*/ 0 h 5042"/>
                <a:gd name="T70" fmla="*/ 0 w 3819"/>
                <a:gd name="T71" fmla="*/ 0 h 5042"/>
                <a:gd name="T72" fmla="*/ 0 w 3819"/>
                <a:gd name="T73" fmla="*/ 0 h 5042"/>
                <a:gd name="T74" fmla="*/ 0 w 3819"/>
                <a:gd name="T75" fmla="*/ 0 h 5042"/>
                <a:gd name="T76" fmla="*/ 0 w 3819"/>
                <a:gd name="T77" fmla="*/ 0 h 5042"/>
                <a:gd name="T78" fmla="*/ 0 w 3819"/>
                <a:gd name="T79" fmla="*/ 0 h 5042"/>
                <a:gd name="T80" fmla="*/ 0 w 3819"/>
                <a:gd name="T81" fmla="*/ 0 h 5042"/>
                <a:gd name="T82" fmla="*/ 0 w 3819"/>
                <a:gd name="T83" fmla="*/ 0 h 5042"/>
                <a:gd name="T84" fmla="*/ 0 w 3819"/>
                <a:gd name="T85" fmla="*/ 0 h 5042"/>
                <a:gd name="T86" fmla="*/ 0 w 3819"/>
                <a:gd name="T87" fmla="*/ 0 h 5042"/>
                <a:gd name="T88" fmla="*/ 0 w 3819"/>
                <a:gd name="T89" fmla="*/ 0 h 5042"/>
                <a:gd name="T90" fmla="*/ 0 w 3819"/>
                <a:gd name="T91" fmla="*/ 0 h 5042"/>
                <a:gd name="T92" fmla="*/ 0 w 3819"/>
                <a:gd name="T93" fmla="*/ 0 h 5042"/>
                <a:gd name="T94" fmla="*/ 0 w 3819"/>
                <a:gd name="T95" fmla="*/ 0 h 5042"/>
                <a:gd name="T96" fmla="*/ 0 w 3819"/>
                <a:gd name="T97" fmla="*/ 0 h 5042"/>
                <a:gd name="T98" fmla="*/ 0 w 3819"/>
                <a:gd name="T99" fmla="*/ 0 h 5042"/>
                <a:gd name="T100" fmla="*/ 0 w 3819"/>
                <a:gd name="T101" fmla="*/ 0 h 5042"/>
                <a:gd name="T102" fmla="*/ 0 w 3819"/>
                <a:gd name="T103" fmla="*/ 0 h 5042"/>
                <a:gd name="T104" fmla="*/ 0 w 3819"/>
                <a:gd name="T105" fmla="*/ 0 h 5042"/>
                <a:gd name="T106" fmla="*/ 0 w 3819"/>
                <a:gd name="T107" fmla="*/ 0 h 5042"/>
                <a:gd name="T108" fmla="*/ 0 w 3819"/>
                <a:gd name="T109" fmla="*/ 0 h 5042"/>
                <a:gd name="T110" fmla="*/ 0 w 3819"/>
                <a:gd name="T111" fmla="*/ 0 h 5042"/>
                <a:gd name="T112" fmla="*/ 0 w 3819"/>
                <a:gd name="T113" fmla="*/ 0 h 5042"/>
                <a:gd name="T114" fmla="*/ 0 w 3819"/>
                <a:gd name="T115" fmla="*/ 0 h 5042"/>
                <a:gd name="T116" fmla="*/ 0 w 3819"/>
                <a:gd name="T117" fmla="*/ 0 h 5042"/>
                <a:gd name="T118" fmla="*/ 0 w 3819"/>
                <a:gd name="T119" fmla="*/ 0 h 5042"/>
                <a:gd name="T120" fmla="*/ 0 w 3819"/>
                <a:gd name="T121" fmla="*/ 0 h 5042"/>
                <a:gd name="T122" fmla="*/ 0 w 3819"/>
                <a:gd name="T123" fmla="*/ 0 h 5042"/>
                <a:gd name="T124" fmla="*/ 0 w 3819"/>
                <a:gd name="T125" fmla="*/ 0 h 50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19"/>
                <a:gd name="T190" fmla="*/ 0 h 5042"/>
                <a:gd name="T191" fmla="*/ 3819 w 3819"/>
                <a:gd name="T192" fmla="*/ 5042 h 50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19" h="5042">
                  <a:moveTo>
                    <a:pt x="209" y="812"/>
                  </a:moveTo>
                  <a:lnTo>
                    <a:pt x="193" y="834"/>
                  </a:lnTo>
                  <a:lnTo>
                    <a:pt x="176" y="857"/>
                  </a:lnTo>
                  <a:lnTo>
                    <a:pt x="159" y="880"/>
                  </a:lnTo>
                  <a:lnTo>
                    <a:pt x="143" y="905"/>
                  </a:lnTo>
                  <a:lnTo>
                    <a:pt x="129" y="929"/>
                  </a:lnTo>
                  <a:lnTo>
                    <a:pt x="114" y="953"/>
                  </a:lnTo>
                  <a:lnTo>
                    <a:pt x="102" y="979"/>
                  </a:lnTo>
                  <a:lnTo>
                    <a:pt x="92" y="1004"/>
                  </a:lnTo>
                  <a:lnTo>
                    <a:pt x="86" y="1026"/>
                  </a:lnTo>
                  <a:lnTo>
                    <a:pt x="81" y="1050"/>
                  </a:lnTo>
                  <a:lnTo>
                    <a:pt x="78" y="1075"/>
                  </a:lnTo>
                  <a:lnTo>
                    <a:pt x="74" y="1100"/>
                  </a:lnTo>
                  <a:lnTo>
                    <a:pt x="73" y="1127"/>
                  </a:lnTo>
                  <a:lnTo>
                    <a:pt x="70" y="1154"/>
                  </a:lnTo>
                  <a:lnTo>
                    <a:pt x="69" y="1179"/>
                  </a:lnTo>
                  <a:lnTo>
                    <a:pt x="68" y="1206"/>
                  </a:lnTo>
                  <a:lnTo>
                    <a:pt x="68" y="1224"/>
                  </a:lnTo>
                  <a:lnTo>
                    <a:pt x="67" y="1245"/>
                  </a:lnTo>
                  <a:lnTo>
                    <a:pt x="66" y="1267"/>
                  </a:lnTo>
                  <a:lnTo>
                    <a:pt x="64" y="1289"/>
                  </a:lnTo>
                  <a:lnTo>
                    <a:pt x="63" y="1312"/>
                  </a:lnTo>
                  <a:lnTo>
                    <a:pt x="62" y="1334"/>
                  </a:lnTo>
                  <a:lnTo>
                    <a:pt x="59" y="1355"/>
                  </a:lnTo>
                  <a:lnTo>
                    <a:pt x="58" y="1376"/>
                  </a:lnTo>
                  <a:lnTo>
                    <a:pt x="57" y="1392"/>
                  </a:lnTo>
                  <a:lnTo>
                    <a:pt x="56" y="1409"/>
                  </a:lnTo>
                  <a:lnTo>
                    <a:pt x="53" y="1427"/>
                  </a:lnTo>
                  <a:lnTo>
                    <a:pt x="50" y="1445"/>
                  </a:lnTo>
                  <a:lnTo>
                    <a:pt x="46" y="1462"/>
                  </a:lnTo>
                  <a:lnTo>
                    <a:pt x="41" y="1481"/>
                  </a:lnTo>
                  <a:lnTo>
                    <a:pt x="38" y="1498"/>
                  </a:lnTo>
                  <a:lnTo>
                    <a:pt x="34" y="1513"/>
                  </a:lnTo>
                  <a:lnTo>
                    <a:pt x="30" y="1526"/>
                  </a:lnTo>
                  <a:lnTo>
                    <a:pt x="27" y="1538"/>
                  </a:lnTo>
                  <a:lnTo>
                    <a:pt x="21" y="1550"/>
                  </a:lnTo>
                  <a:lnTo>
                    <a:pt x="15" y="1562"/>
                  </a:lnTo>
                  <a:lnTo>
                    <a:pt x="8" y="1575"/>
                  </a:lnTo>
                  <a:lnTo>
                    <a:pt x="4" y="1588"/>
                  </a:lnTo>
                  <a:lnTo>
                    <a:pt x="1" y="1601"/>
                  </a:lnTo>
                  <a:lnTo>
                    <a:pt x="0" y="1614"/>
                  </a:lnTo>
                  <a:lnTo>
                    <a:pt x="1" y="1629"/>
                  </a:lnTo>
                  <a:lnTo>
                    <a:pt x="4" y="1643"/>
                  </a:lnTo>
                  <a:lnTo>
                    <a:pt x="8" y="1658"/>
                  </a:lnTo>
                  <a:lnTo>
                    <a:pt x="15" y="1673"/>
                  </a:lnTo>
                  <a:lnTo>
                    <a:pt x="21" y="1687"/>
                  </a:lnTo>
                  <a:lnTo>
                    <a:pt x="28" y="1701"/>
                  </a:lnTo>
                  <a:lnTo>
                    <a:pt x="36" y="1714"/>
                  </a:lnTo>
                  <a:lnTo>
                    <a:pt x="44" y="1726"/>
                  </a:lnTo>
                  <a:lnTo>
                    <a:pt x="57" y="1745"/>
                  </a:lnTo>
                  <a:lnTo>
                    <a:pt x="74" y="1765"/>
                  </a:lnTo>
                  <a:lnTo>
                    <a:pt x="91" y="1783"/>
                  </a:lnTo>
                  <a:lnTo>
                    <a:pt x="108" y="1801"/>
                  </a:lnTo>
                  <a:lnTo>
                    <a:pt x="126" y="1820"/>
                  </a:lnTo>
                  <a:lnTo>
                    <a:pt x="143" y="1839"/>
                  </a:lnTo>
                  <a:lnTo>
                    <a:pt x="151" y="1849"/>
                  </a:lnTo>
                  <a:lnTo>
                    <a:pt x="158" y="1860"/>
                  </a:lnTo>
                  <a:lnTo>
                    <a:pt x="164" y="1869"/>
                  </a:lnTo>
                  <a:lnTo>
                    <a:pt x="170" y="1880"/>
                  </a:lnTo>
                  <a:lnTo>
                    <a:pt x="177" y="1895"/>
                  </a:lnTo>
                  <a:lnTo>
                    <a:pt x="185" y="1909"/>
                  </a:lnTo>
                  <a:lnTo>
                    <a:pt x="191" y="1926"/>
                  </a:lnTo>
                  <a:lnTo>
                    <a:pt x="197" y="1942"/>
                  </a:lnTo>
                  <a:lnTo>
                    <a:pt x="202" y="1959"/>
                  </a:lnTo>
                  <a:lnTo>
                    <a:pt x="205" y="1975"/>
                  </a:lnTo>
                  <a:lnTo>
                    <a:pt x="208" y="1992"/>
                  </a:lnTo>
                  <a:lnTo>
                    <a:pt x="209" y="2008"/>
                  </a:lnTo>
                  <a:lnTo>
                    <a:pt x="210" y="2027"/>
                  </a:lnTo>
                  <a:lnTo>
                    <a:pt x="211" y="2047"/>
                  </a:lnTo>
                  <a:lnTo>
                    <a:pt x="211" y="2069"/>
                  </a:lnTo>
                  <a:lnTo>
                    <a:pt x="211" y="2091"/>
                  </a:lnTo>
                  <a:lnTo>
                    <a:pt x="209" y="2112"/>
                  </a:lnTo>
                  <a:lnTo>
                    <a:pt x="205" y="2133"/>
                  </a:lnTo>
                  <a:lnTo>
                    <a:pt x="200" y="2154"/>
                  </a:lnTo>
                  <a:lnTo>
                    <a:pt x="194" y="2173"/>
                  </a:lnTo>
                  <a:lnTo>
                    <a:pt x="191" y="2179"/>
                  </a:lnTo>
                  <a:lnTo>
                    <a:pt x="186" y="2185"/>
                  </a:lnTo>
                  <a:lnTo>
                    <a:pt x="180" y="2190"/>
                  </a:lnTo>
                  <a:lnTo>
                    <a:pt x="172" y="2196"/>
                  </a:lnTo>
                  <a:lnTo>
                    <a:pt x="157" y="2205"/>
                  </a:lnTo>
                  <a:lnTo>
                    <a:pt x="138" y="2213"/>
                  </a:lnTo>
                  <a:lnTo>
                    <a:pt x="120" y="2223"/>
                  </a:lnTo>
                  <a:lnTo>
                    <a:pt x="104" y="2234"/>
                  </a:lnTo>
                  <a:lnTo>
                    <a:pt x="97" y="2240"/>
                  </a:lnTo>
                  <a:lnTo>
                    <a:pt x="91" y="2247"/>
                  </a:lnTo>
                  <a:lnTo>
                    <a:pt x="86" y="2255"/>
                  </a:lnTo>
                  <a:lnTo>
                    <a:pt x="83" y="2263"/>
                  </a:lnTo>
                  <a:lnTo>
                    <a:pt x="79" y="2276"/>
                  </a:lnTo>
                  <a:lnTo>
                    <a:pt x="79" y="2291"/>
                  </a:lnTo>
                  <a:lnTo>
                    <a:pt x="79" y="2307"/>
                  </a:lnTo>
                  <a:lnTo>
                    <a:pt x="81" y="2323"/>
                  </a:lnTo>
                  <a:lnTo>
                    <a:pt x="85" y="2338"/>
                  </a:lnTo>
                  <a:lnTo>
                    <a:pt x="89" y="2354"/>
                  </a:lnTo>
                  <a:lnTo>
                    <a:pt x="93" y="2370"/>
                  </a:lnTo>
                  <a:lnTo>
                    <a:pt x="98" y="2386"/>
                  </a:lnTo>
                  <a:lnTo>
                    <a:pt x="101" y="2392"/>
                  </a:lnTo>
                  <a:lnTo>
                    <a:pt x="102" y="2397"/>
                  </a:lnTo>
                  <a:lnTo>
                    <a:pt x="104" y="2402"/>
                  </a:lnTo>
                  <a:lnTo>
                    <a:pt x="106" y="2408"/>
                  </a:lnTo>
                  <a:lnTo>
                    <a:pt x="107" y="2412"/>
                  </a:lnTo>
                  <a:lnTo>
                    <a:pt x="108" y="2417"/>
                  </a:lnTo>
                  <a:lnTo>
                    <a:pt x="110" y="2422"/>
                  </a:lnTo>
                  <a:lnTo>
                    <a:pt x="112" y="2427"/>
                  </a:lnTo>
                  <a:lnTo>
                    <a:pt x="118" y="2445"/>
                  </a:lnTo>
                  <a:lnTo>
                    <a:pt x="124" y="2465"/>
                  </a:lnTo>
                  <a:lnTo>
                    <a:pt x="131" y="2483"/>
                  </a:lnTo>
                  <a:lnTo>
                    <a:pt x="140" y="2502"/>
                  </a:lnTo>
                  <a:lnTo>
                    <a:pt x="148" y="2521"/>
                  </a:lnTo>
                  <a:lnTo>
                    <a:pt x="157" y="2540"/>
                  </a:lnTo>
                  <a:lnTo>
                    <a:pt x="166" y="2558"/>
                  </a:lnTo>
                  <a:lnTo>
                    <a:pt x="175" y="2577"/>
                  </a:lnTo>
                  <a:lnTo>
                    <a:pt x="183" y="2590"/>
                  </a:lnTo>
                  <a:lnTo>
                    <a:pt x="194" y="2603"/>
                  </a:lnTo>
                  <a:lnTo>
                    <a:pt x="206" y="2617"/>
                  </a:lnTo>
                  <a:lnTo>
                    <a:pt x="220" y="2631"/>
                  </a:lnTo>
                  <a:lnTo>
                    <a:pt x="231" y="2645"/>
                  </a:lnTo>
                  <a:lnTo>
                    <a:pt x="242" y="2660"/>
                  </a:lnTo>
                  <a:lnTo>
                    <a:pt x="245" y="2668"/>
                  </a:lnTo>
                  <a:lnTo>
                    <a:pt x="249" y="2676"/>
                  </a:lnTo>
                  <a:lnTo>
                    <a:pt x="251" y="2685"/>
                  </a:lnTo>
                  <a:lnTo>
                    <a:pt x="253" y="2693"/>
                  </a:lnTo>
                  <a:lnTo>
                    <a:pt x="254" y="2702"/>
                  </a:lnTo>
                  <a:lnTo>
                    <a:pt x="253" y="2709"/>
                  </a:lnTo>
                  <a:lnTo>
                    <a:pt x="251" y="2717"/>
                  </a:lnTo>
                  <a:lnTo>
                    <a:pt x="250" y="2725"/>
                  </a:lnTo>
                  <a:lnTo>
                    <a:pt x="244" y="2741"/>
                  </a:lnTo>
                  <a:lnTo>
                    <a:pt x="238" y="2758"/>
                  </a:lnTo>
                  <a:lnTo>
                    <a:pt x="231" y="2773"/>
                  </a:lnTo>
                  <a:lnTo>
                    <a:pt x="225" y="2789"/>
                  </a:lnTo>
                  <a:lnTo>
                    <a:pt x="222" y="2796"/>
                  </a:lnTo>
                  <a:lnTo>
                    <a:pt x="221" y="2805"/>
                  </a:lnTo>
                  <a:lnTo>
                    <a:pt x="220" y="2812"/>
                  </a:lnTo>
                  <a:lnTo>
                    <a:pt x="219" y="2821"/>
                  </a:lnTo>
                  <a:lnTo>
                    <a:pt x="220" y="2828"/>
                  </a:lnTo>
                  <a:lnTo>
                    <a:pt x="223" y="2835"/>
                  </a:lnTo>
                  <a:lnTo>
                    <a:pt x="230" y="2843"/>
                  </a:lnTo>
                  <a:lnTo>
                    <a:pt x="236" y="2850"/>
                  </a:lnTo>
                  <a:lnTo>
                    <a:pt x="244" y="2856"/>
                  </a:lnTo>
                  <a:lnTo>
                    <a:pt x="251" y="2862"/>
                  </a:lnTo>
                  <a:lnTo>
                    <a:pt x="260" y="2868"/>
                  </a:lnTo>
                  <a:lnTo>
                    <a:pt x="267" y="2874"/>
                  </a:lnTo>
                  <a:lnTo>
                    <a:pt x="284" y="2886"/>
                  </a:lnTo>
                  <a:lnTo>
                    <a:pt x="302" y="2897"/>
                  </a:lnTo>
                  <a:lnTo>
                    <a:pt x="321" y="2909"/>
                  </a:lnTo>
                  <a:lnTo>
                    <a:pt x="340" y="2920"/>
                  </a:lnTo>
                  <a:lnTo>
                    <a:pt x="359" y="2931"/>
                  </a:lnTo>
                  <a:lnTo>
                    <a:pt x="379" y="2941"/>
                  </a:lnTo>
                  <a:lnTo>
                    <a:pt x="398" y="2951"/>
                  </a:lnTo>
                  <a:lnTo>
                    <a:pt x="419" y="2959"/>
                  </a:lnTo>
                  <a:lnTo>
                    <a:pt x="448" y="2969"/>
                  </a:lnTo>
                  <a:lnTo>
                    <a:pt x="478" y="2979"/>
                  </a:lnTo>
                  <a:lnTo>
                    <a:pt x="510" y="2988"/>
                  </a:lnTo>
                  <a:lnTo>
                    <a:pt x="542" y="2997"/>
                  </a:lnTo>
                  <a:lnTo>
                    <a:pt x="574" y="3005"/>
                  </a:lnTo>
                  <a:lnTo>
                    <a:pt x="606" y="3011"/>
                  </a:lnTo>
                  <a:lnTo>
                    <a:pt x="639" y="3018"/>
                  </a:lnTo>
                  <a:lnTo>
                    <a:pt x="672" y="3022"/>
                  </a:lnTo>
                  <a:lnTo>
                    <a:pt x="690" y="3024"/>
                  </a:lnTo>
                  <a:lnTo>
                    <a:pt x="708" y="3022"/>
                  </a:lnTo>
                  <a:lnTo>
                    <a:pt x="727" y="3020"/>
                  </a:lnTo>
                  <a:lnTo>
                    <a:pt x="748" y="3016"/>
                  </a:lnTo>
                  <a:lnTo>
                    <a:pt x="769" y="3015"/>
                  </a:lnTo>
                  <a:lnTo>
                    <a:pt x="789" y="3014"/>
                  </a:lnTo>
                  <a:lnTo>
                    <a:pt x="799" y="3015"/>
                  </a:lnTo>
                  <a:lnTo>
                    <a:pt x="809" y="3016"/>
                  </a:lnTo>
                  <a:lnTo>
                    <a:pt x="819" y="3019"/>
                  </a:lnTo>
                  <a:lnTo>
                    <a:pt x="828" y="3022"/>
                  </a:lnTo>
                  <a:lnTo>
                    <a:pt x="836" y="3026"/>
                  </a:lnTo>
                  <a:lnTo>
                    <a:pt x="842" y="3030"/>
                  </a:lnTo>
                  <a:lnTo>
                    <a:pt x="849" y="3036"/>
                  </a:lnTo>
                  <a:lnTo>
                    <a:pt x="855" y="3041"/>
                  </a:lnTo>
                  <a:lnTo>
                    <a:pt x="868" y="3054"/>
                  </a:lnTo>
                  <a:lnTo>
                    <a:pt x="879" y="3069"/>
                  </a:lnTo>
                  <a:lnTo>
                    <a:pt x="891" y="3086"/>
                  </a:lnTo>
                  <a:lnTo>
                    <a:pt x="901" y="3104"/>
                  </a:lnTo>
                  <a:lnTo>
                    <a:pt x="911" y="3122"/>
                  </a:lnTo>
                  <a:lnTo>
                    <a:pt x="921" y="3139"/>
                  </a:lnTo>
                  <a:lnTo>
                    <a:pt x="928" y="3154"/>
                  </a:lnTo>
                  <a:lnTo>
                    <a:pt x="935" y="3169"/>
                  </a:lnTo>
                  <a:lnTo>
                    <a:pt x="944" y="3185"/>
                  </a:lnTo>
                  <a:lnTo>
                    <a:pt x="950" y="3201"/>
                  </a:lnTo>
                  <a:lnTo>
                    <a:pt x="956" y="3218"/>
                  </a:lnTo>
                  <a:lnTo>
                    <a:pt x="961" y="3234"/>
                  </a:lnTo>
                  <a:lnTo>
                    <a:pt x="963" y="3251"/>
                  </a:lnTo>
                  <a:lnTo>
                    <a:pt x="964" y="3267"/>
                  </a:lnTo>
                  <a:lnTo>
                    <a:pt x="963" y="3293"/>
                  </a:lnTo>
                  <a:lnTo>
                    <a:pt x="961" y="3320"/>
                  </a:lnTo>
                  <a:lnTo>
                    <a:pt x="956" y="3347"/>
                  </a:lnTo>
                  <a:lnTo>
                    <a:pt x="950" y="3374"/>
                  </a:lnTo>
                  <a:lnTo>
                    <a:pt x="944" y="3400"/>
                  </a:lnTo>
                  <a:lnTo>
                    <a:pt x="935" y="3427"/>
                  </a:lnTo>
                  <a:lnTo>
                    <a:pt x="928" y="3454"/>
                  </a:lnTo>
                  <a:lnTo>
                    <a:pt x="921" y="3479"/>
                  </a:lnTo>
                  <a:lnTo>
                    <a:pt x="917" y="3496"/>
                  </a:lnTo>
                  <a:lnTo>
                    <a:pt x="911" y="3513"/>
                  </a:lnTo>
                  <a:lnTo>
                    <a:pt x="905" y="3530"/>
                  </a:lnTo>
                  <a:lnTo>
                    <a:pt x="898" y="3549"/>
                  </a:lnTo>
                  <a:lnTo>
                    <a:pt x="891" y="3567"/>
                  </a:lnTo>
                  <a:lnTo>
                    <a:pt x="884" y="3584"/>
                  </a:lnTo>
                  <a:lnTo>
                    <a:pt x="878" y="3601"/>
                  </a:lnTo>
                  <a:lnTo>
                    <a:pt x="872" y="3618"/>
                  </a:lnTo>
                  <a:lnTo>
                    <a:pt x="867" y="3635"/>
                  </a:lnTo>
                  <a:lnTo>
                    <a:pt x="861" y="3652"/>
                  </a:lnTo>
                  <a:lnTo>
                    <a:pt x="856" y="3670"/>
                  </a:lnTo>
                  <a:lnTo>
                    <a:pt x="850" y="3687"/>
                  </a:lnTo>
                  <a:lnTo>
                    <a:pt x="843" y="3704"/>
                  </a:lnTo>
                  <a:lnTo>
                    <a:pt x="834" y="3720"/>
                  </a:lnTo>
                  <a:lnTo>
                    <a:pt x="831" y="3727"/>
                  </a:lnTo>
                  <a:lnTo>
                    <a:pt x="825" y="3734"/>
                  </a:lnTo>
                  <a:lnTo>
                    <a:pt x="820" y="3739"/>
                  </a:lnTo>
                  <a:lnTo>
                    <a:pt x="814" y="3745"/>
                  </a:lnTo>
                  <a:lnTo>
                    <a:pt x="804" y="3751"/>
                  </a:lnTo>
                  <a:lnTo>
                    <a:pt x="794" y="3757"/>
                  </a:lnTo>
                  <a:lnTo>
                    <a:pt x="783" y="3762"/>
                  </a:lnTo>
                  <a:lnTo>
                    <a:pt x="772" y="3766"/>
                  </a:lnTo>
                  <a:lnTo>
                    <a:pt x="749" y="3773"/>
                  </a:lnTo>
                  <a:lnTo>
                    <a:pt x="726" y="3779"/>
                  </a:lnTo>
                  <a:lnTo>
                    <a:pt x="702" y="3784"/>
                  </a:lnTo>
                  <a:lnTo>
                    <a:pt x="679" y="3790"/>
                  </a:lnTo>
                  <a:lnTo>
                    <a:pt x="668" y="3794"/>
                  </a:lnTo>
                  <a:lnTo>
                    <a:pt x="657" y="3799"/>
                  </a:lnTo>
                  <a:lnTo>
                    <a:pt x="647" y="3804"/>
                  </a:lnTo>
                  <a:lnTo>
                    <a:pt x="638" y="3809"/>
                  </a:lnTo>
                  <a:lnTo>
                    <a:pt x="625" y="3818"/>
                  </a:lnTo>
                  <a:lnTo>
                    <a:pt x="612" y="3829"/>
                  </a:lnTo>
                  <a:lnTo>
                    <a:pt x="599" y="3843"/>
                  </a:lnTo>
                  <a:lnTo>
                    <a:pt x="587" y="3857"/>
                  </a:lnTo>
                  <a:lnTo>
                    <a:pt x="576" y="3873"/>
                  </a:lnTo>
                  <a:lnTo>
                    <a:pt x="566" y="3890"/>
                  </a:lnTo>
                  <a:lnTo>
                    <a:pt x="557" y="3908"/>
                  </a:lnTo>
                  <a:lnTo>
                    <a:pt x="550" y="3926"/>
                  </a:lnTo>
                  <a:lnTo>
                    <a:pt x="545" y="3942"/>
                  </a:lnTo>
                  <a:lnTo>
                    <a:pt x="543" y="3962"/>
                  </a:lnTo>
                  <a:lnTo>
                    <a:pt x="542" y="3981"/>
                  </a:lnTo>
                  <a:lnTo>
                    <a:pt x="542" y="4000"/>
                  </a:lnTo>
                  <a:lnTo>
                    <a:pt x="540" y="4021"/>
                  </a:lnTo>
                  <a:lnTo>
                    <a:pt x="540" y="4042"/>
                  </a:lnTo>
                  <a:lnTo>
                    <a:pt x="538" y="4061"/>
                  </a:lnTo>
                  <a:lnTo>
                    <a:pt x="536" y="4079"/>
                  </a:lnTo>
                  <a:lnTo>
                    <a:pt x="531" y="4092"/>
                  </a:lnTo>
                  <a:lnTo>
                    <a:pt x="526" y="4105"/>
                  </a:lnTo>
                  <a:lnTo>
                    <a:pt x="520" y="4117"/>
                  </a:lnTo>
                  <a:lnTo>
                    <a:pt x="511" y="4131"/>
                  </a:lnTo>
                  <a:lnTo>
                    <a:pt x="504" y="4144"/>
                  </a:lnTo>
                  <a:lnTo>
                    <a:pt x="495" y="4156"/>
                  </a:lnTo>
                  <a:lnTo>
                    <a:pt x="486" y="4168"/>
                  </a:lnTo>
                  <a:lnTo>
                    <a:pt x="477" y="4180"/>
                  </a:lnTo>
                  <a:lnTo>
                    <a:pt x="471" y="4186"/>
                  </a:lnTo>
                  <a:lnTo>
                    <a:pt x="464" y="4192"/>
                  </a:lnTo>
                  <a:lnTo>
                    <a:pt x="455" y="4197"/>
                  </a:lnTo>
                  <a:lnTo>
                    <a:pt x="447" y="4202"/>
                  </a:lnTo>
                  <a:lnTo>
                    <a:pt x="440" y="4208"/>
                  </a:lnTo>
                  <a:lnTo>
                    <a:pt x="434" y="4214"/>
                  </a:lnTo>
                  <a:lnTo>
                    <a:pt x="431" y="4218"/>
                  </a:lnTo>
                  <a:lnTo>
                    <a:pt x="430" y="4222"/>
                  </a:lnTo>
                  <a:lnTo>
                    <a:pt x="429" y="4225"/>
                  </a:lnTo>
                  <a:lnTo>
                    <a:pt x="429" y="4229"/>
                  </a:lnTo>
                  <a:lnTo>
                    <a:pt x="427" y="4246"/>
                  </a:lnTo>
                  <a:lnTo>
                    <a:pt x="427" y="4264"/>
                  </a:lnTo>
                  <a:lnTo>
                    <a:pt x="429" y="4284"/>
                  </a:lnTo>
                  <a:lnTo>
                    <a:pt x="430" y="4304"/>
                  </a:lnTo>
                  <a:lnTo>
                    <a:pt x="432" y="4324"/>
                  </a:lnTo>
                  <a:lnTo>
                    <a:pt x="436" y="4344"/>
                  </a:lnTo>
                  <a:lnTo>
                    <a:pt x="440" y="4364"/>
                  </a:lnTo>
                  <a:lnTo>
                    <a:pt x="443" y="4383"/>
                  </a:lnTo>
                  <a:lnTo>
                    <a:pt x="447" y="4397"/>
                  </a:lnTo>
                  <a:lnTo>
                    <a:pt x="452" y="4411"/>
                  </a:lnTo>
                  <a:lnTo>
                    <a:pt x="459" y="4425"/>
                  </a:lnTo>
                  <a:lnTo>
                    <a:pt x="468" y="4439"/>
                  </a:lnTo>
                  <a:lnTo>
                    <a:pt x="476" y="4452"/>
                  </a:lnTo>
                  <a:lnTo>
                    <a:pt x="483" y="4466"/>
                  </a:lnTo>
                  <a:lnTo>
                    <a:pt x="488" y="4480"/>
                  </a:lnTo>
                  <a:lnTo>
                    <a:pt x="492" y="4494"/>
                  </a:lnTo>
                  <a:lnTo>
                    <a:pt x="492" y="4502"/>
                  </a:lnTo>
                  <a:lnTo>
                    <a:pt x="492" y="4511"/>
                  </a:lnTo>
                  <a:lnTo>
                    <a:pt x="491" y="4521"/>
                  </a:lnTo>
                  <a:lnTo>
                    <a:pt x="488" y="4530"/>
                  </a:lnTo>
                  <a:lnTo>
                    <a:pt x="485" y="4551"/>
                  </a:lnTo>
                  <a:lnTo>
                    <a:pt x="478" y="4572"/>
                  </a:lnTo>
                  <a:lnTo>
                    <a:pt x="475" y="4592"/>
                  </a:lnTo>
                  <a:lnTo>
                    <a:pt x="472" y="4613"/>
                  </a:lnTo>
                  <a:lnTo>
                    <a:pt x="471" y="4623"/>
                  </a:lnTo>
                  <a:lnTo>
                    <a:pt x="472" y="4631"/>
                  </a:lnTo>
                  <a:lnTo>
                    <a:pt x="474" y="4640"/>
                  </a:lnTo>
                  <a:lnTo>
                    <a:pt x="477" y="4648"/>
                  </a:lnTo>
                  <a:lnTo>
                    <a:pt x="481" y="4654"/>
                  </a:lnTo>
                  <a:lnTo>
                    <a:pt x="485" y="4658"/>
                  </a:lnTo>
                  <a:lnTo>
                    <a:pt x="489" y="4660"/>
                  </a:lnTo>
                  <a:lnTo>
                    <a:pt x="495" y="4663"/>
                  </a:lnTo>
                  <a:lnTo>
                    <a:pt x="508" y="4665"/>
                  </a:lnTo>
                  <a:lnTo>
                    <a:pt x="523" y="4664"/>
                  </a:lnTo>
                  <a:lnTo>
                    <a:pt x="538" y="4663"/>
                  </a:lnTo>
                  <a:lnTo>
                    <a:pt x="554" y="4661"/>
                  </a:lnTo>
                  <a:lnTo>
                    <a:pt x="560" y="4661"/>
                  </a:lnTo>
                  <a:lnTo>
                    <a:pt x="567" y="4661"/>
                  </a:lnTo>
                  <a:lnTo>
                    <a:pt x="573" y="4663"/>
                  </a:lnTo>
                  <a:lnTo>
                    <a:pt x="579" y="4664"/>
                  </a:lnTo>
                  <a:lnTo>
                    <a:pt x="588" y="4668"/>
                  </a:lnTo>
                  <a:lnTo>
                    <a:pt x="596" y="4671"/>
                  </a:lnTo>
                  <a:lnTo>
                    <a:pt x="605" y="4676"/>
                  </a:lnTo>
                  <a:lnTo>
                    <a:pt x="613" y="4682"/>
                  </a:lnTo>
                  <a:lnTo>
                    <a:pt x="630" y="4695"/>
                  </a:lnTo>
                  <a:lnTo>
                    <a:pt x="649" y="4709"/>
                  </a:lnTo>
                  <a:lnTo>
                    <a:pt x="657" y="4715"/>
                  </a:lnTo>
                  <a:lnTo>
                    <a:pt x="667" y="4721"/>
                  </a:lnTo>
                  <a:lnTo>
                    <a:pt x="675" y="4727"/>
                  </a:lnTo>
                  <a:lnTo>
                    <a:pt x="685" y="4731"/>
                  </a:lnTo>
                  <a:lnTo>
                    <a:pt x="693" y="4734"/>
                  </a:lnTo>
                  <a:lnTo>
                    <a:pt x="702" y="4736"/>
                  </a:lnTo>
                  <a:lnTo>
                    <a:pt x="712" y="4736"/>
                  </a:lnTo>
                  <a:lnTo>
                    <a:pt x="721" y="4733"/>
                  </a:lnTo>
                  <a:lnTo>
                    <a:pt x="730" y="4729"/>
                  </a:lnTo>
                  <a:lnTo>
                    <a:pt x="737" y="4725"/>
                  </a:lnTo>
                  <a:lnTo>
                    <a:pt x="744" y="4717"/>
                  </a:lnTo>
                  <a:lnTo>
                    <a:pt x="751" y="4710"/>
                  </a:lnTo>
                  <a:lnTo>
                    <a:pt x="757" y="4702"/>
                  </a:lnTo>
                  <a:lnTo>
                    <a:pt x="761" y="4692"/>
                  </a:lnTo>
                  <a:lnTo>
                    <a:pt x="765" y="4682"/>
                  </a:lnTo>
                  <a:lnTo>
                    <a:pt x="770" y="4671"/>
                  </a:lnTo>
                  <a:lnTo>
                    <a:pt x="776" y="4648"/>
                  </a:lnTo>
                  <a:lnTo>
                    <a:pt x="781" y="4626"/>
                  </a:lnTo>
                  <a:lnTo>
                    <a:pt x="786" y="4604"/>
                  </a:lnTo>
                  <a:lnTo>
                    <a:pt x="789" y="4585"/>
                  </a:lnTo>
                  <a:lnTo>
                    <a:pt x="795" y="4564"/>
                  </a:lnTo>
                  <a:lnTo>
                    <a:pt x="803" y="4541"/>
                  </a:lnTo>
                  <a:lnTo>
                    <a:pt x="811" y="4519"/>
                  </a:lnTo>
                  <a:lnTo>
                    <a:pt x="817" y="4496"/>
                  </a:lnTo>
                  <a:lnTo>
                    <a:pt x="821" y="4485"/>
                  </a:lnTo>
                  <a:lnTo>
                    <a:pt x="822" y="4474"/>
                  </a:lnTo>
                  <a:lnTo>
                    <a:pt x="823" y="4463"/>
                  </a:lnTo>
                  <a:lnTo>
                    <a:pt x="823" y="4454"/>
                  </a:lnTo>
                  <a:lnTo>
                    <a:pt x="823" y="4444"/>
                  </a:lnTo>
                  <a:lnTo>
                    <a:pt x="821" y="4435"/>
                  </a:lnTo>
                  <a:lnTo>
                    <a:pt x="819" y="4427"/>
                  </a:lnTo>
                  <a:lnTo>
                    <a:pt x="814" y="4420"/>
                  </a:lnTo>
                  <a:lnTo>
                    <a:pt x="810" y="4417"/>
                  </a:lnTo>
                  <a:lnTo>
                    <a:pt x="808" y="4415"/>
                  </a:lnTo>
                  <a:lnTo>
                    <a:pt x="804" y="4414"/>
                  </a:lnTo>
                  <a:lnTo>
                    <a:pt x="800" y="4412"/>
                  </a:lnTo>
                  <a:lnTo>
                    <a:pt x="792" y="4412"/>
                  </a:lnTo>
                  <a:lnTo>
                    <a:pt x="782" y="4415"/>
                  </a:lnTo>
                  <a:lnTo>
                    <a:pt x="763" y="4423"/>
                  </a:lnTo>
                  <a:lnTo>
                    <a:pt x="742" y="4435"/>
                  </a:lnTo>
                  <a:lnTo>
                    <a:pt x="721" y="4446"/>
                  </a:lnTo>
                  <a:lnTo>
                    <a:pt x="702" y="4455"/>
                  </a:lnTo>
                  <a:lnTo>
                    <a:pt x="695" y="4456"/>
                  </a:lnTo>
                  <a:lnTo>
                    <a:pt x="687" y="4456"/>
                  </a:lnTo>
                  <a:lnTo>
                    <a:pt x="684" y="4455"/>
                  </a:lnTo>
                  <a:lnTo>
                    <a:pt x="681" y="4452"/>
                  </a:lnTo>
                  <a:lnTo>
                    <a:pt x="679" y="4450"/>
                  </a:lnTo>
                  <a:lnTo>
                    <a:pt x="676" y="4446"/>
                  </a:lnTo>
                  <a:lnTo>
                    <a:pt x="674" y="4437"/>
                  </a:lnTo>
                  <a:lnTo>
                    <a:pt x="673" y="4426"/>
                  </a:lnTo>
                  <a:lnTo>
                    <a:pt x="674" y="4416"/>
                  </a:lnTo>
                  <a:lnTo>
                    <a:pt x="676" y="4405"/>
                  </a:lnTo>
                  <a:lnTo>
                    <a:pt x="680" y="4394"/>
                  </a:lnTo>
                  <a:lnTo>
                    <a:pt x="686" y="4383"/>
                  </a:lnTo>
                  <a:lnTo>
                    <a:pt x="692" y="4372"/>
                  </a:lnTo>
                  <a:lnTo>
                    <a:pt x="698" y="4361"/>
                  </a:lnTo>
                  <a:lnTo>
                    <a:pt x="713" y="4339"/>
                  </a:lnTo>
                  <a:lnTo>
                    <a:pt x="725" y="4318"/>
                  </a:lnTo>
                  <a:lnTo>
                    <a:pt x="730" y="4308"/>
                  </a:lnTo>
                  <a:lnTo>
                    <a:pt x="734" y="4297"/>
                  </a:lnTo>
                  <a:lnTo>
                    <a:pt x="735" y="4286"/>
                  </a:lnTo>
                  <a:lnTo>
                    <a:pt x="736" y="4276"/>
                  </a:lnTo>
                  <a:lnTo>
                    <a:pt x="734" y="4268"/>
                  </a:lnTo>
                  <a:lnTo>
                    <a:pt x="730" y="4261"/>
                  </a:lnTo>
                  <a:lnTo>
                    <a:pt x="726" y="4253"/>
                  </a:lnTo>
                  <a:lnTo>
                    <a:pt x="720" y="4247"/>
                  </a:lnTo>
                  <a:lnTo>
                    <a:pt x="707" y="4236"/>
                  </a:lnTo>
                  <a:lnTo>
                    <a:pt x="691" y="4226"/>
                  </a:lnTo>
                  <a:lnTo>
                    <a:pt x="675" y="4217"/>
                  </a:lnTo>
                  <a:lnTo>
                    <a:pt x="661" y="4207"/>
                  </a:lnTo>
                  <a:lnTo>
                    <a:pt x="655" y="4201"/>
                  </a:lnTo>
                  <a:lnTo>
                    <a:pt x="650" y="4195"/>
                  </a:lnTo>
                  <a:lnTo>
                    <a:pt x="645" y="4189"/>
                  </a:lnTo>
                  <a:lnTo>
                    <a:pt x="642" y="4180"/>
                  </a:lnTo>
                  <a:lnTo>
                    <a:pt x="639" y="4158"/>
                  </a:lnTo>
                  <a:lnTo>
                    <a:pt x="636" y="4137"/>
                  </a:lnTo>
                  <a:lnTo>
                    <a:pt x="636" y="4113"/>
                  </a:lnTo>
                  <a:lnTo>
                    <a:pt x="638" y="4090"/>
                  </a:lnTo>
                  <a:lnTo>
                    <a:pt x="639" y="4067"/>
                  </a:lnTo>
                  <a:lnTo>
                    <a:pt x="641" y="4045"/>
                  </a:lnTo>
                  <a:lnTo>
                    <a:pt x="642" y="4022"/>
                  </a:lnTo>
                  <a:lnTo>
                    <a:pt x="642" y="4000"/>
                  </a:lnTo>
                  <a:lnTo>
                    <a:pt x="642" y="3992"/>
                  </a:lnTo>
                  <a:lnTo>
                    <a:pt x="642" y="3982"/>
                  </a:lnTo>
                  <a:lnTo>
                    <a:pt x="642" y="3973"/>
                  </a:lnTo>
                  <a:lnTo>
                    <a:pt x="642" y="3963"/>
                  </a:lnTo>
                  <a:lnTo>
                    <a:pt x="644" y="3953"/>
                  </a:lnTo>
                  <a:lnTo>
                    <a:pt x="645" y="3946"/>
                  </a:lnTo>
                  <a:lnTo>
                    <a:pt x="646" y="3942"/>
                  </a:lnTo>
                  <a:lnTo>
                    <a:pt x="649" y="3940"/>
                  </a:lnTo>
                  <a:lnTo>
                    <a:pt x="650" y="3937"/>
                  </a:lnTo>
                  <a:lnTo>
                    <a:pt x="652" y="3936"/>
                  </a:lnTo>
                  <a:lnTo>
                    <a:pt x="674" y="3926"/>
                  </a:lnTo>
                  <a:lnTo>
                    <a:pt x="696" y="3918"/>
                  </a:lnTo>
                  <a:lnTo>
                    <a:pt x="719" y="3909"/>
                  </a:lnTo>
                  <a:lnTo>
                    <a:pt x="742" y="3903"/>
                  </a:lnTo>
                  <a:lnTo>
                    <a:pt x="754" y="3901"/>
                  </a:lnTo>
                  <a:lnTo>
                    <a:pt x="765" y="3900"/>
                  </a:lnTo>
                  <a:lnTo>
                    <a:pt x="776" y="3898"/>
                  </a:lnTo>
                  <a:lnTo>
                    <a:pt x="788" y="3900"/>
                  </a:lnTo>
                  <a:lnTo>
                    <a:pt x="798" y="3900"/>
                  </a:lnTo>
                  <a:lnTo>
                    <a:pt x="809" y="3902"/>
                  </a:lnTo>
                  <a:lnTo>
                    <a:pt x="819" y="3906"/>
                  </a:lnTo>
                  <a:lnTo>
                    <a:pt x="828" y="3909"/>
                  </a:lnTo>
                  <a:lnTo>
                    <a:pt x="834" y="3914"/>
                  </a:lnTo>
                  <a:lnTo>
                    <a:pt x="840" y="3920"/>
                  </a:lnTo>
                  <a:lnTo>
                    <a:pt x="844" y="3928"/>
                  </a:lnTo>
                  <a:lnTo>
                    <a:pt x="848" y="3936"/>
                  </a:lnTo>
                  <a:lnTo>
                    <a:pt x="853" y="3954"/>
                  </a:lnTo>
                  <a:lnTo>
                    <a:pt x="855" y="3976"/>
                  </a:lnTo>
                  <a:lnTo>
                    <a:pt x="857" y="3997"/>
                  </a:lnTo>
                  <a:lnTo>
                    <a:pt x="860" y="4019"/>
                  </a:lnTo>
                  <a:lnTo>
                    <a:pt x="862" y="4028"/>
                  </a:lnTo>
                  <a:lnTo>
                    <a:pt x="865" y="4037"/>
                  </a:lnTo>
                  <a:lnTo>
                    <a:pt x="868" y="4045"/>
                  </a:lnTo>
                  <a:lnTo>
                    <a:pt x="872" y="4053"/>
                  </a:lnTo>
                  <a:lnTo>
                    <a:pt x="879" y="4065"/>
                  </a:lnTo>
                  <a:lnTo>
                    <a:pt x="889" y="4078"/>
                  </a:lnTo>
                  <a:lnTo>
                    <a:pt x="900" y="4092"/>
                  </a:lnTo>
                  <a:lnTo>
                    <a:pt x="911" y="4105"/>
                  </a:lnTo>
                  <a:lnTo>
                    <a:pt x="917" y="4111"/>
                  </a:lnTo>
                  <a:lnTo>
                    <a:pt x="923" y="4116"/>
                  </a:lnTo>
                  <a:lnTo>
                    <a:pt x="929" y="4121"/>
                  </a:lnTo>
                  <a:lnTo>
                    <a:pt x="936" y="4124"/>
                  </a:lnTo>
                  <a:lnTo>
                    <a:pt x="944" y="4127"/>
                  </a:lnTo>
                  <a:lnTo>
                    <a:pt x="950" y="4128"/>
                  </a:lnTo>
                  <a:lnTo>
                    <a:pt x="957" y="4129"/>
                  </a:lnTo>
                  <a:lnTo>
                    <a:pt x="964" y="4128"/>
                  </a:lnTo>
                  <a:lnTo>
                    <a:pt x="972" y="4124"/>
                  </a:lnTo>
                  <a:lnTo>
                    <a:pt x="979" y="4120"/>
                  </a:lnTo>
                  <a:lnTo>
                    <a:pt x="984" y="4113"/>
                  </a:lnTo>
                  <a:lnTo>
                    <a:pt x="989" y="4106"/>
                  </a:lnTo>
                  <a:lnTo>
                    <a:pt x="997" y="4088"/>
                  </a:lnTo>
                  <a:lnTo>
                    <a:pt x="1003" y="4069"/>
                  </a:lnTo>
                  <a:lnTo>
                    <a:pt x="1009" y="4047"/>
                  </a:lnTo>
                  <a:lnTo>
                    <a:pt x="1015" y="4027"/>
                  </a:lnTo>
                  <a:lnTo>
                    <a:pt x="1020" y="4019"/>
                  </a:lnTo>
                  <a:lnTo>
                    <a:pt x="1025" y="4011"/>
                  </a:lnTo>
                  <a:lnTo>
                    <a:pt x="1031" y="4005"/>
                  </a:lnTo>
                  <a:lnTo>
                    <a:pt x="1037" y="4000"/>
                  </a:lnTo>
                  <a:lnTo>
                    <a:pt x="1046" y="3997"/>
                  </a:lnTo>
                  <a:lnTo>
                    <a:pt x="1053" y="3993"/>
                  </a:lnTo>
                  <a:lnTo>
                    <a:pt x="1061" y="3992"/>
                  </a:lnTo>
                  <a:lnTo>
                    <a:pt x="1071" y="3990"/>
                  </a:lnTo>
                  <a:lnTo>
                    <a:pt x="1089" y="3988"/>
                  </a:lnTo>
                  <a:lnTo>
                    <a:pt x="1109" y="3991"/>
                  </a:lnTo>
                  <a:lnTo>
                    <a:pt x="1127" y="3994"/>
                  </a:lnTo>
                  <a:lnTo>
                    <a:pt x="1146" y="3999"/>
                  </a:lnTo>
                  <a:lnTo>
                    <a:pt x="1163" y="4007"/>
                  </a:lnTo>
                  <a:lnTo>
                    <a:pt x="1179" y="4016"/>
                  </a:lnTo>
                  <a:lnTo>
                    <a:pt x="1185" y="4022"/>
                  </a:lnTo>
                  <a:lnTo>
                    <a:pt x="1191" y="4030"/>
                  </a:lnTo>
                  <a:lnTo>
                    <a:pt x="1196" y="4039"/>
                  </a:lnTo>
                  <a:lnTo>
                    <a:pt x="1201" y="4050"/>
                  </a:lnTo>
                  <a:lnTo>
                    <a:pt x="1208" y="4075"/>
                  </a:lnTo>
                  <a:lnTo>
                    <a:pt x="1215" y="4100"/>
                  </a:lnTo>
                  <a:lnTo>
                    <a:pt x="1218" y="4113"/>
                  </a:lnTo>
                  <a:lnTo>
                    <a:pt x="1222" y="4124"/>
                  </a:lnTo>
                  <a:lnTo>
                    <a:pt x="1227" y="4135"/>
                  </a:lnTo>
                  <a:lnTo>
                    <a:pt x="1232" y="4145"/>
                  </a:lnTo>
                  <a:lnTo>
                    <a:pt x="1238" y="4154"/>
                  </a:lnTo>
                  <a:lnTo>
                    <a:pt x="1245" y="4160"/>
                  </a:lnTo>
                  <a:lnTo>
                    <a:pt x="1249" y="4162"/>
                  </a:lnTo>
                  <a:lnTo>
                    <a:pt x="1252" y="4163"/>
                  </a:lnTo>
                  <a:lnTo>
                    <a:pt x="1257" y="4165"/>
                  </a:lnTo>
                  <a:lnTo>
                    <a:pt x="1262" y="4165"/>
                  </a:lnTo>
                  <a:lnTo>
                    <a:pt x="1273" y="4163"/>
                  </a:lnTo>
                  <a:lnTo>
                    <a:pt x="1284" y="4160"/>
                  </a:lnTo>
                  <a:lnTo>
                    <a:pt x="1295" y="4155"/>
                  </a:lnTo>
                  <a:lnTo>
                    <a:pt x="1303" y="4148"/>
                  </a:lnTo>
                  <a:lnTo>
                    <a:pt x="1313" y="4139"/>
                  </a:lnTo>
                  <a:lnTo>
                    <a:pt x="1321" y="4129"/>
                  </a:lnTo>
                  <a:lnTo>
                    <a:pt x="1330" y="4118"/>
                  </a:lnTo>
                  <a:lnTo>
                    <a:pt x="1338" y="4106"/>
                  </a:lnTo>
                  <a:lnTo>
                    <a:pt x="1354" y="4082"/>
                  </a:lnTo>
                  <a:lnTo>
                    <a:pt x="1370" y="4058"/>
                  </a:lnTo>
                  <a:lnTo>
                    <a:pt x="1377" y="4045"/>
                  </a:lnTo>
                  <a:lnTo>
                    <a:pt x="1386" y="4035"/>
                  </a:lnTo>
                  <a:lnTo>
                    <a:pt x="1394" y="4025"/>
                  </a:lnTo>
                  <a:lnTo>
                    <a:pt x="1403" y="4016"/>
                  </a:lnTo>
                  <a:lnTo>
                    <a:pt x="1415" y="4003"/>
                  </a:lnTo>
                  <a:lnTo>
                    <a:pt x="1426" y="3987"/>
                  </a:lnTo>
                  <a:lnTo>
                    <a:pt x="1438" y="3971"/>
                  </a:lnTo>
                  <a:lnTo>
                    <a:pt x="1450" y="3956"/>
                  </a:lnTo>
                  <a:lnTo>
                    <a:pt x="1457" y="3948"/>
                  </a:lnTo>
                  <a:lnTo>
                    <a:pt x="1463" y="3941"/>
                  </a:lnTo>
                  <a:lnTo>
                    <a:pt x="1471" y="3936"/>
                  </a:lnTo>
                  <a:lnTo>
                    <a:pt x="1477" y="3931"/>
                  </a:lnTo>
                  <a:lnTo>
                    <a:pt x="1484" y="3928"/>
                  </a:lnTo>
                  <a:lnTo>
                    <a:pt x="1491" y="3925"/>
                  </a:lnTo>
                  <a:lnTo>
                    <a:pt x="1499" y="3925"/>
                  </a:lnTo>
                  <a:lnTo>
                    <a:pt x="1506" y="3926"/>
                  </a:lnTo>
                  <a:lnTo>
                    <a:pt x="1513" y="3929"/>
                  </a:lnTo>
                  <a:lnTo>
                    <a:pt x="1522" y="3932"/>
                  </a:lnTo>
                  <a:lnTo>
                    <a:pt x="1529" y="3939"/>
                  </a:lnTo>
                  <a:lnTo>
                    <a:pt x="1536" y="3945"/>
                  </a:lnTo>
                  <a:lnTo>
                    <a:pt x="1544" y="3952"/>
                  </a:lnTo>
                  <a:lnTo>
                    <a:pt x="1550" y="3960"/>
                  </a:lnTo>
                  <a:lnTo>
                    <a:pt x="1556" y="3969"/>
                  </a:lnTo>
                  <a:lnTo>
                    <a:pt x="1562" y="3979"/>
                  </a:lnTo>
                  <a:lnTo>
                    <a:pt x="1572" y="3999"/>
                  </a:lnTo>
                  <a:lnTo>
                    <a:pt x="1580" y="4021"/>
                  </a:lnTo>
                  <a:lnTo>
                    <a:pt x="1585" y="4043"/>
                  </a:lnTo>
                  <a:lnTo>
                    <a:pt x="1589" y="4064"/>
                  </a:lnTo>
                  <a:lnTo>
                    <a:pt x="1589" y="4071"/>
                  </a:lnTo>
                  <a:lnTo>
                    <a:pt x="1587" y="4078"/>
                  </a:lnTo>
                  <a:lnTo>
                    <a:pt x="1585" y="4087"/>
                  </a:lnTo>
                  <a:lnTo>
                    <a:pt x="1581" y="4094"/>
                  </a:lnTo>
                  <a:lnTo>
                    <a:pt x="1573" y="4110"/>
                  </a:lnTo>
                  <a:lnTo>
                    <a:pt x="1564" y="4127"/>
                  </a:lnTo>
                  <a:lnTo>
                    <a:pt x="1556" y="4141"/>
                  </a:lnTo>
                  <a:lnTo>
                    <a:pt x="1550" y="4156"/>
                  </a:lnTo>
                  <a:lnTo>
                    <a:pt x="1549" y="4163"/>
                  </a:lnTo>
                  <a:lnTo>
                    <a:pt x="1549" y="4169"/>
                  </a:lnTo>
                  <a:lnTo>
                    <a:pt x="1551" y="4175"/>
                  </a:lnTo>
                  <a:lnTo>
                    <a:pt x="1555" y="4180"/>
                  </a:lnTo>
                  <a:lnTo>
                    <a:pt x="1561" y="4188"/>
                  </a:lnTo>
                  <a:lnTo>
                    <a:pt x="1569" y="4192"/>
                  </a:lnTo>
                  <a:lnTo>
                    <a:pt x="1578" y="4196"/>
                  </a:lnTo>
                  <a:lnTo>
                    <a:pt x="1586" y="4199"/>
                  </a:lnTo>
                  <a:lnTo>
                    <a:pt x="1596" y="4201"/>
                  </a:lnTo>
                  <a:lnTo>
                    <a:pt x="1606" y="4202"/>
                  </a:lnTo>
                  <a:lnTo>
                    <a:pt x="1617" y="4203"/>
                  </a:lnTo>
                  <a:lnTo>
                    <a:pt x="1627" y="4203"/>
                  </a:lnTo>
                  <a:lnTo>
                    <a:pt x="1649" y="4203"/>
                  </a:lnTo>
                  <a:lnTo>
                    <a:pt x="1672" y="4202"/>
                  </a:lnTo>
                  <a:lnTo>
                    <a:pt x="1694" y="4201"/>
                  </a:lnTo>
                  <a:lnTo>
                    <a:pt x="1715" y="4202"/>
                  </a:lnTo>
                  <a:lnTo>
                    <a:pt x="1731" y="4202"/>
                  </a:lnTo>
                  <a:lnTo>
                    <a:pt x="1746" y="4201"/>
                  </a:lnTo>
                  <a:lnTo>
                    <a:pt x="1763" y="4200"/>
                  </a:lnTo>
                  <a:lnTo>
                    <a:pt x="1780" y="4199"/>
                  </a:lnTo>
                  <a:lnTo>
                    <a:pt x="1799" y="4197"/>
                  </a:lnTo>
                  <a:lnTo>
                    <a:pt x="1816" y="4197"/>
                  </a:lnTo>
                  <a:lnTo>
                    <a:pt x="1832" y="4199"/>
                  </a:lnTo>
                  <a:lnTo>
                    <a:pt x="1846" y="4202"/>
                  </a:lnTo>
                  <a:lnTo>
                    <a:pt x="1856" y="4205"/>
                  </a:lnTo>
                  <a:lnTo>
                    <a:pt x="1864" y="4209"/>
                  </a:lnTo>
                  <a:lnTo>
                    <a:pt x="1874" y="4216"/>
                  </a:lnTo>
                  <a:lnTo>
                    <a:pt x="1883" y="4222"/>
                  </a:lnTo>
                  <a:lnTo>
                    <a:pt x="1901" y="4239"/>
                  </a:lnTo>
                  <a:lnTo>
                    <a:pt x="1918" y="4256"/>
                  </a:lnTo>
                  <a:lnTo>
                    <a:pt x="1927" y="4263"/>
                  </a:lnTo>
                  <a:lnTo>
                    <a:pt x="1936" y="4271"/>
                  </a:lnTo>
                  <a:lnTo>
                    <a:pt x="1944" y="4279"/>
                  </a:lnTo>
                  <a:lnTo>
                    <a:pt x="1954" y="4285"/>
                  </a:lnTo>
                  <a:lnTo>
                    <a:pt x="1964" y="4288"/>
                  </a:lnTo>
                  <a:lnTo>
                    <a:pt x="1974" y="4292"/>
                  </a:lnTo>
                  <a:lnTo>
                    <a:pt x="1983" y="4293"/>
                  </a:lnTo>
                  <a:lnTo>
                    <a:pt x="1993" y="4292"/>
                  </a:lnTo>
                  <a:lnTo>
                    <a:pt x="2003" y="4290"/>
                  </a:lnTo>
                  <a:lnTo>
                    <a:pt x="2012" y="4285"/>
                  </a:lnTo>
                  <a:lnTo>
                    <a:pt x="2022" y="4278"/>
                  </a:lnTo>
                  <a:lnTo>
                    <a:pt x="2029" y="4270"/>
                  </a:lnTo>
                  <a:lnTo>
                    <a:pt x="2037" y="4261"/>
                  </a:lnTo>
                  <a:lnTo>
                    <a:pt x="2044" y="4251"/>
                  </a:lnTo>
                  <a:lnTo>
                    <a:pt x="2050" y="4240"/>
                  </a:lnTo>
                  <a:lnTo>
                    <a:pt x="2057" y="4228"/>
                  </a:lnTo>
                  <a:lnTo>
                    <a:pt x="2070" y="4205"/>
                  </a:lnTo>
                  <a:lnTo>
                    <a:pt x="2082" y="4182"/>
                  </a:lnTo>
                  <a:lnTo>
                    <a:pt x="2088" y="4171"/>
                  </a:lnTo>
                  <a:lnTo>
                    <a:pt x="2095" y="4161"/>
                  </a:lnTo>
                  <a:lnTo>
                    <a:pt x="2102" y="4151"/>
                  </a:lnTo>
                  <a:lnTo>
                    <a:pt x="2110" y="4144"/>
                  </a:lnTo>
                  <a:lnTo>
                    <a:pt x="2122" y="4134"/>
                  </a:lnTo>
                  <a:lnTo>
                    <a:pt x="2135" y="4123"/>
                  </a:lnTo>
                  <a:lnTo>
                    <a:pt x="2151" y="4115"/>
                  </a:lnTo>
                  <a:lnTo>
                    <a:pt x="2167" y="4106"/>
                  </a:lnTo>
                  <a:lnTo>
                    <a:pt x="2183" y="4100"/>
                  </a:lnTo>
                  <a:lnTo>
                    <a:pt x="2198" y="4098"/>
                  </a:lnTo>
                  <a:lnTo>
                    <a:pt x="2206" y="4096"/>
                  </a:lnTo>
                  <a:lnTo>
                    <a:pt x="2213" y="4098"/>
                  </a:lnTo>
                  <a:lnTo>
                    <a:pt x="2220" y="4099"/>
                  </a:lnTo>
                  <a:lnTo>
                    <a:pt x="2226" y="4101"/>
                  </a:lnTo>
                  <a:lnTo>
                    <a:pt x="2234" y="4106"/>
                  </a:lnTo>
                  <a:lnTo>
                    <a:pt x="2240" y="4112"/>
                  </a:lnTo>
                  <a:lnTo>
                    <a:pt x="2244" y="4118"/>
                  </a:lnTo>
                  <a:lnTo>
                    <a:pt x="2249" y="4127"/>
                  </a:lnTo>
                  <a:lnTo>
                    <a:pt x="2257" y="4144"/>
                  </a:lnTo>
                  <a:lnTo>
                    <a:pt x="2263" y="4165"/>
                  </a:lnTo>
                  <a:lnTo>
                    <a:pt x="2268" y="4185"/>
                  </a:lnTo>
                  <a:lnTo>
                    <a:pt x="2274" y="4205"/>
                  </a:lnTo>
                  <a:lnTo>
                    <a:pt x="2277" y="4214"/>
                  </a:lnTo>
                  <a:lnTo>
                    <a:pt x="2281" y="4224"/>
                  </a:lnTo>
                  <a:lnTo>
                    <a:pt x="2285" y="4231"/>
                  </a:lnTo>
                  <a:lnTo>
                    <a:pt x="2291" y="4240"/>
                  </a:lnTo>
                  <a:lnTo>
                    <a:pt x="2300" y="4251"/>
                  </a:lnTo>
                  <a:lnTo>
                    <a:pt x="2311" y="4262"/>
                  </a:lnTo>
                  <a:lnTo>
                    <a:pt x="2325" y="4273"/>
                  </a:lnTo>
                  <a:lnTo>
                    <a:pt x="2338" y="4284"/>
                  </a:lnTo>
                  <a:lnTo>
                    <a:pt x="2351" y="4293"/>
                  </a:lnTo>
                  <a:lnTo>
                    <a:pt x="2366" y="4302"/>
                  </a:lnTo>
                  <a:lnTo>
                    <a:pt x="2379" y="4310"/>
                  </a:lnTo>
                  <a:lnTo>
                    <a:pt x="2393" y="4319"/>
                  </a:lnTo>
                  <a:lnTo>
                    <a:pt x="2410" y="4331"/>
                  </a:lnTo>
                  <a:lnTo>
                    <a:pt x="2429" y="4342"/>
                  </a:lnTo>
                  <a:lnTo>
                    <a:pt x="2450" y="4353"/>
                  </a:lnTo>
                  <a:lnTo>
                    <a:pt x="2470" y="4364"/>
                  </a:lnTo>
                  <a:lnTo>
                    <a:pt x="2490" y="4376"/>
                  </a:lnTo>
                  <a:lnTo>
                    <a:pt x="2509" y="4388"/>
                  </a:lnTo>
                  <a:lnTo>
                    <a:pt x="2519" y="4395"/>
                  </a:lnTo>
                  <a:lnTo>
                    <a:pt x="2527" y="4403"/>
                  </a:lnTo>
                  <a:lnTo>
                    <a:pt x="2536" y="4411"/>
                  </a:lnTo>
                  <a:lnTo>
                    <a:pt x="2543" y="4420"/>
                  </a:lnTo>
                  <a:lnTo>
                    <a:pt x="2548" y="4427"/>
                  </a:lnTo>
                  <a:lnTo>
                    <a:pt x="2553" y="4437"/>
                  </a:lnTo>
                  <a:lnTo>
                    <a:pt x="2555" y="4446"/>
                  </a:lnTo>
                  <a:lnTo>
                    <a:pt x="2558" y="4456"/>
                  </a:lnTo>
                  <a:lnTo>
                    <a:pt x="2563" y="4479"/>
                  </a:lnTo>
                  <a:lnTo>
                    <a:pt x="2565" y="4502"/>
                  </a:lnTo>
                  <a:lnTo>
                    <a:pt x="2568" y="4513"/>
                  </a:lnTo>
                  <a:lnTo>
                    <a:pt x="2570" y="4524"/>
                  </a:lnTo>
                  <a:lnTo>
                    <a:pt x="2572" y="4535"/>
                  </a:lnTo>
                  <a:lnTo>
                    <a:pt x="2576" y="4544"/>
                  </a:lnTo>
                  <a:lnTo>
                    <a:pt x="2581" y="4552"/>
                  </a:lnTo>
                  <a:lnTo>
                    <a:pt x="2587" y="4559"/>
                  </a:lnTo>
                  <a:lnTo>
                    <a:pt x="2594" y="4564"/>
                  </a:lnTo>
                  <a:lnTo>
                    <a:pt x="2602" y="4569"/>
                  </a:lnTo>
                  <a:lnTo>
                    <a:pt x="2605" y="4570"/>
                  </a:lnTo>
                  <a:lnTo>
                    <a:pt x="2609" y="4570"/>
                  </a:lnTo>
                  <a:lnTo>
                    <a:pt x="2612" y="4570"/>
                  </a:lnTo>
                  <a:lnTo>
                    <a:pt x="2616" y="4569"/>
                  </a:lnTo>
                  <a:lnTo>
                    <a:pt x="2622" y="4567"/>
                  </a:lnTo>
                  <a:lnTo>
                    <a:pt x="2629" y="4561"/>
                  </a:lnTo>
                  <a:lnTo>
                    <a:pt x="2642" y="4547"/>
                  </a:lnTo>
                  <a:lnTo>
                    <a:pt x="2654" y="4529"/>
                  </a:lnTo>
                  <a:lnTo>
                    <a:pt x="2666" y="4510"/>
                  </a:lnTo>
                  <a:lnTo>
                    <a:pt x="2679" y="4493"/>
                  </a:lnTo>
                  <a:lnTo>
                    <a:pt x="2687" y="4485"/>
                  </a:lnTo>
                  <a:lnTo>
                    <a:pt x="2694" y="4479"/>
                  </a:lnTo>
                  <a:lnTo>
                    <a:pt x="2701" y="4476"/>
                  </a:lnTo>
                  <a:lnTo>
                    <a:pt x="2710" y="4473"/>
                  </a:lnTo>
                  <a:lnTo>
                    <a:pt x="2716" y="4473"/>
                  </a:lnTo>
                  <a:lnTo>
                    <a:pt x="2723" y="4473"/>
                  </a:lnTo>
                  <a:lnTo>
                    <a:pt x="2730" y="4474"/>
                  </a:lnTo>
                  <a:lnTo>
                    <a:pt x="2736" y="4477"/>
                  </a:lnTo>
                  <a:lnTo>
                    <a:pt x="2752" y="4484"/>
                  </a:lnTo>
                  <a:lnTo>
                    <a:pt x="2765" y="4494"/>
                  </a:lnTo>
                  <a:lnTo>
                    <a:pt x="2780" y="4506"/>
                  </a:lnTo>
                  <a:lnTo>
                    <a:pt x="2792" y="4519"/>
                  </a:lnTo>
                  <a:lnTo>
                    <a:pt x="2803" y="4534"/>
                  </a:lnTo>
                  <a:lnTo>
                    <a:pt x="2812" y="4547"/>
                  </a:lnTo>
                  <a:lnTo>
                    <a:pt x="2818" y="4563"/>
                  </a:lnTo>
                  <a:lnTo>
                    <a:pt x="2823" y="4580"/>
                  </a:lnTo>
                  <a:lnTo>
                    <a:pt x="2826" y="4599"/>
                  </a:lnTo>
                  <a:lnTo>
                    <a:pt x="2829" y="4620"/>
                  </a:lnTo>
                  <a:lnTo>
                    <a:pt x="2829" y="4642"/>
                  </a:lnTo>
                  <a:lnTo>
                    <a:pt x="2829" y="4663"/>
                  </a:lnTo>
                  <a:lnTo>
                    <a:pt x="2827" y="4682"/>
                  </a:lnTo>
                  <a:lnTo>
                    <a:pt x="2826" y="4702"/>
                  </a:lnTo>
                  <a:lnTo>
                    <a:pt x="2825" y="4711"/>
                  </a:lnTo>
                  <a:lnTo>
                    <a:pt x="2823" y="4721"/>
                  </a:lnTo>
                  <a:lnTo>
                    <a:pt x="2820" y="4732"/>
                  </a:lnTo>
                  <a:lnTo>
                    <a:pt x="2817" y="4742"/>
                  </a:lnTo>
                  <a:lnTo>
                    <a:pt x="2808" y="4761"/>
                  </a:lnTo>
                  <a:lnTo>
                    <a:pt x="2798" y="4782"/>
                  </a:lnTo>
                  <a:lnTo>
                    <a:pt x="2790" y="4802"/>
                  </a:lnTo>
                  <a:lnTo>
                    <a:pt x="2782" y="4823"/>
                  </a:lnTo>
                  <a:lnTo>
                    <a:pt x="2780" y="4834"/>
                  </a:lnTo>
                  <a:lnTo>
                    <a:pt x="2778" y="4845"/>
                  </a:lnTo>
                  <a:lnTo>
                    <a:pt x="2778" y="4856"/>
                  </a:lnTo>
                  <a:lnTo>
                    <a:pt x="2778" y="4866"/>
                  </a:lnTo>
                  <a:lnTo>
                    <a:pt x="2779" y="4875"/>
                  </a:lnTo>
                  <a:lnTo>
                    <a:pt x="2781" y="4884"/>
                  </a:lnTo>
                  <a:lnTo>
                    <a:pt x="2785" y="4892"/>
                  </a:lnTo>
                  <a:lnTo>
                    <a:pt x="2790" y="4901"/>
                  </a:lnTo>
                  <a:lnTo>
                    <a:pt x="2795" y="4909"/>
                  </a:lnTo>
                  <a:lnTo>
                    <a:pt x="2801" y="4917"/>
                  </a:lnTo>
                  <a:lnTo>
                    <a:pt x="2807" y="4925"/>
                  </a:lnTo>
                  <a:lnTo>
                    <a:pt x="2814" y="4932"/>
                  </a:lnTo>
                  <a:lnTo>
                    <a:pt x="2829" y="4946"/>
                  </a:lnTo>
                  <a:lnTo>
                    <a:pt x="2844" y="4958"/>
                  </a:lnTo>
                  <a:lnTo>
                    <a:pt x="2860" y="4969"/>
                  </a:lnTo>
                  <a:lnTo>
                    <a:pt x="2875" y="4977"/>
                  </a:lnTo>
                  <a:lnTo>
                    <a:pt x="2898" y="4990"/>
                  </a:lnTo>
                  <a:lnTo>
                    <a:pt x="2922" y="5002"/>
                  </a:lnTo>
                  <a:lnTo>
                    <a:pt x="2948" y="5011"/>
                  </a:lnTo>
                  <a:lnTo>
                    <a:pt x="2974" y="5021"/>
                  </a:lnTo>
                  <a:lnTo>
                    <a:pt x="3001" y="5030"/>
                  </a:lnTo>
                  <a:lnTo>
                    <a:pt x="3029" y="5036"/>
                  </a:lnTo>
                  <a:lnTo>
                    <a:pt x="3044" y="5038"/>
                  </a:lnTo>
                  <a:lnTo>
                    <a:pt x="3057" y="5041"/>
                  </a:lnTo>
                  <a:lnTo>
                    <a:pt x="3070" y="5041"/>
                  </a:lnTo>
                  <a:lnTo>
                    <a:pt x="3085" y="5042"/>
                  </a:lnTo>
                  <a:lnTo>
                    <a:pt x="3092" y="5041"/>
                  </a:lnTo>
                  <a:lnTo>
                    <a:pt x="3101" y="5041"/>
                  </a:lnTo>
                  <a:lnTo>
                    <a:pt x="3108" y="5038"/>
                  </a:lnTo>
                  <a:lnTo>
                    <a:pt x="3118" y="5036"/>
                  </a:lnTo>
                  <a:lnTo>
                    <a:pt x="3135" y="5030"/>
                  </a:lnTo>
                  <a:lnTo>
                    <a:pt x="3152" y="5020"/>
                  </a:lnTo>
                  <a:lnTo>
                    <a:pt x="3160" y="5015"/>
                  </a:lnTo>
                  <a:lnTo>
                    <a:pt x="3168" y="5009"/>
                  </a:lnTo>
                  <a:lnTo>
                    <a:pt x="3175" y="5003"/>
                  </a:lnTo>
                  <a:lnTo>
                    <a:pt x="3181" y="4997"/>
                  </a:lnTo>
                  <a:lnTo>
                    <a:pt x="3186" y="4990"/>
                  </a:lnTo>
                  <a:lnTo>
                    <a:pt x="3191" y="4982"/>
                  </a:lnTo>
                  <a:lnTo>
                    <a:pt x="3194" y="4975"/>
                  </a:lnTo>
                  <a:lnTo>
                    <a:pt x="3197" y="4968"/>
                  </a:lnTo>
                  <a:lnTo>
                    <a:pt x="3199" y="4951"/>
                  </a:lnTo>
                  <a:lnTo>
                    <a:pt x="3200" y="4935"/>
                  </a:lnTo>
                  <a:lnTo>
                    <a:pt x="3200" y="4918"/>
                  </a:lnTo>
                  <a:lnTo>
                    <a:pt x="3199" y="4901"/>
                  </a:lnTo>
                  <a:lnTo>
                    <a:pt x="3194" y="4867"/>
                  </a:lnTo>
                  <a:lnTo>
                    <a:pt x="3186" y="4832"/>
                  </a:lnTo>
                  <a:lnTo>
                    <a:pt x="3178" y="4796"/>
                  </a:lnTo>
                  <a:lnTo>
                    <a:pt x="3172" y="4762"/>
                  </a:lnTo>
                  <a:lnTo>
                    <a:pt x="3171" y="4745"/>
                  </a:lnTo>
                  <a:lnTo>
                    <a:pt x="3170" y="4728"/>
                  </a:lnTo>
                  <a:lnTo>
                    <a:pt x="3170" y="4712"/>
                  </a:lnTo>
                  <a:lnTo>
                    <a:pt x="3172" y="4697"/>
                  </a:lnTo>
                  <a:lnTo>
                    <a:pt x="3175" y="4687"/>
                  </a:lnTo>
                  <a:lnTo>
                    <a:pt x="3180" y="4677"/>
                  </a:lnTo>
                  <a:lnTo>
                    <a:pt x="3185" y="4669"/>
                  </a:lnTo>
                  <a:lnTo>
                    <a:pt x="3191" y="4660"/>
                  </a:lnTo>
                  <a:lnTo>
                    <a:pt x="3206" y="4643"/>
                  </a:lnTo>
                  <a:lnTo>
                    <a:pt x="3223" y="4627"/>
                  </a:lnTo>
                  <a:lnTo>
                    <a:pt x="3239" y="4612"/>
                  </a:lnTo>
                  <a:lnTo>
                    <a:pt x="3254" y="4595"/>
                  </a:lnTo>
                  <a:lnTo>
                    <a:pt x="3260" y="4586"/>
                  </a:lnTo>
                  <a:lnTo>
                    <a:pt x="3265" y="4578"/>
                  </a:lnTo>
                  <a:lnTo>
                    <a:pt x="3268" y="4568"/>
                  </a:lnTo>
                  <a:lnTo>
                    <a:pt x="3270" y="4558"/>
                  </a:lnTo>
                  <a:lnTo>
                    <a:pt x="3270" y="4550"/>
                  </a:lnTo>
                  <a:lnTo>
                    <a:pt x="3268" y="4541"/>
                  </a:lnTo>
                  <a:lnTo>
                    <a:pt x="3266" y="4533"/>
                  </a:lnTo>
                  <a:lnTo>
                    <a:pt x="3262" y="4524"/>
                  </a:lnTo>
                  <a:lnTo>
                    <a:pt x="3253" y="4508"/>
                  </a:lnTo>
                  <a:lnTo>
                    <a:pt x="3242" y="4493"/>
                  </a:lnTo>
                  <a:lnTo>
                    <a:pt x="3228" y="4478"/>
                  </a:lnTo>
                  <a:lnTo>
                    <a:pt x="3217" y="4463"/>
                  </a:lnTo>
                  <a:lnTo>
                    <a:pt x="3212" y="4457"/>
                  </a:lnTo>
                  <a:lnTo>
                    <a:pt x="3208" y="4450"/>
                  </a:lnTo>
                  <a:lnTo>
                    <a:pt x="3204" y="4443"/>
                  </a:lnTo>
                  <a:lnTo>
                    <a:pt x="3202" y="4435"/>
                  </a:lnTo>
                  <a:lnTo>
                    <a:pt x="3197" y="4421"/>
                  </a:lnTo>
                  <a:lnTo>
                    <a:pt x="3191" y="4406"/>
                  </a:lnTo>
                  <a:lnTo>
                    <a:pt x="3186" y="4391"/>
                  </a:lnTo>
                  <a:lnTo>
                    <a:pt x="3181" y="4374"/>
                  </a:lnTo>
                  <a:lnTo>
                    <a:pt x="3177" y="4358"/>
                  </a:lnTo>
                  <a:lnTo>
                    <a:pt x="3175" y="4341"/>
                  </a:lnTo>
                  <a:lnTo>
                    <a:pt x="3172" y="4325"/>
                  </a:lnTo>
                  <a:lnTo>
                    <a:pt x="3172" y="4308"/>
                  </a:lnTo>
                  <a:lnTo>
                    <a:pt x="3172" y="4291"/>
                  </a:lnTo>
                  <a:lnTo>
                    <a:pt x="3175" y="4273"/>
                  </a:lnTo>
                  <a:lnTo>
                    <a:pt x="3177" y="4256"/>
                  </a:lnTo>
                  <a:lnTo>
                    <a:pt x="3181" y="4237"/>
                  </a:lnTo>
                  <a:lnTo>
                    <a:pt x="3185" y="4222"/>
                  </a:lnTo>
                  <a:lnTo>
                    <a:pt x="3188" y="4206"/>
                  </a:lnTo>
                  <a:lnTo>
                    <a:pt x="3193" y="4190"/>
                  </a:lnTo>
                  <a:lnTo>
                    <a:pt x="3197" y="4175"/>
                  </a:lnTo>
                  <a:lnTo>
                    <a:pt x="3205" y="4143"/>
                  </a:lnTo>
                  <a:lnTo>
                    <a:pt x="3212" y="4107"/>
                  </a:lnTo>
                  <a:lnTo>
                    <a:pt x="3220" y="4072"/>
                  </a:lnTo>
                  <a:lnTo>
                    <a:pt x="3228" y="4037"/>
                  </a:lnTo>
                  <a:lnTo>
                    <a:pt x="3233" y="4020"/>
                  </a:lnTo>
                  <a:lnTo>
                    <a:pt x="3238" y="4003"/>
                  </a:lnTo>
                  <a:lnTo>
                    <a:pt x="3244" y="3988"/>
                  </a:lnTo>
                  <a:lnTo>
                    <a:pt x="3251" y="3973"/>
                  </a:lnTo>
                  <a:lnTo>
                    <a:pt x="3260" y="3959"/>
                  </a:lnTo>
                  <a:lnTo>
                    <a:pt x="3268" y="3947"/>
                  </a:lnTo>
                  <a:lnTo>
                    <a:pt x="3278" y="3936"/>
                  </a:lnTo>
                  <a:lnTo>
                    <a:pt x="3289" y="3926"/>
                  </a:lnTo>
                  <a:lnTo>
                    <a:pt x="3299" y="3920"/>
                  </a:lnTo>
                  <a:lnTo>
                    <a:pt x="3308" y="3917"/>
                  </a:lnTo>
                  <a:lnTo>
                    <a:pt x="3319" y="3915"/>
                  </a:lnTo>
                  <a:lnTo>
                    <a:pt x="3330" y="3915"/>
                  </a:lnTo>
                  <a:lnTo>
                    <a:pt x="3342" y="3917"/>
                  </a:lnTo>
                  <a:lnTo>
                    <a:pt x="3355" y="3919"/>
                  </a:lnTo>
                  <a:lnTo>
                    <a:pt x="3367" y="3923"/>
                  </a:lnTo>
                  <a:lnTo>
                    <a:pt x="3379" y="3928"/>
                  </a:lnTo>
                  <a:lnTo>
                    <a:pt x="3404" y="3936"/>
                  </a:lnTo>
                  <a:lnTo>
                    <a:pt x="3430" y="3946"/>
                  </a:lnTo>
                  <a:lnTo>
                    <a:pt x="3442" y="3948"/>
                  </a:lnTo>
                  <a:lnTo>
                    <a:pt x="3455" y="3951"/>
                  </a:lnTo>
                  <a:lnTo>
                    <a:pt x="3468" y="3953"/>
                  </a:lnTo>
                  <a:lnTo>
                    <a:pt x="3480" y="3952"/>
                  </a:lnTo>
                  <a:lnTo>
                    <a:pt x="3488" y="3951"/>
                  </a:lnTo>
                  <a:lnTo>
                    <a:pt x="3498" y="3948"/>
                  </a:lnTo>
                  <a:lnTo>
                    <a:pt x="3506" y="3945"/>
                  </a:lnTo>
                  <a:lnTo>
                    <a:pt x="3515" y="3940"/>
                  </a:lnTo>
                  <a:lnTo>
                    <a:pt x="3533" y="3930"/>
                  </a:lnTo>
                  <a:lnTo>
                    <a:pt x="3550" y="3918"/>
                  </a:lnTo>
                  <a:lnTo>
                    <a:pt x="3567" y="3906"/>
                  </a:lnTo>
                  <a:lnTo>
                    <a:pt x="3585" y="3896"/>
                  </a:lnTo>
                  <a:lnTo>
                    <a:pt x="3594" y="3891"/>
                  </a:lnTo>
                  <a:lnTo>
                    <a:pt x="3602" y="3888"/>
                  </a:lnTo>
                  <a:lnTo>
                    <a:pt x="3612" y="3885"/>
                  </a:lnTo>
                  <a:lnTo>
                    <a:pt x="3621" y="3884"/>
                  </a:lnTo>
                  <a:lnTo>
                    <a:pt x="3631" y="3881"/>
                  </a:lnTo>
                  <a:lnTo>
                    <a:pt x="3642" y="3881"/>
                  </a:lnTo>
                  <a:lnTo>
                    <a:pt x="3653" y="3883"/>
                  </a:lnTo>
                  <a:lnTo>
                    <a:pt x="3664" y="3884"/>
                  </a:lnTo>
                  <a:lnTo>
                    <a:pt x="3689" y="3889"/>
                  </a:lnTo>
                  <a:lnTo>
                    <a:pt x="3712" y="3894"/>
                  </a:lnTo>
                  <a:lnTo>
                    <a:pt x="3724" y="3895"/>
                  </a:lnTo>
                  <a:lnTo>
                    <a:pt x="3736" y="3897"/>
                  </a:lnTo>
                  <a:lnTo>
                    <a:pt x="3747" y="3897"/>
                  </a:lnTo>
                  <a:lnTo>
                    <a:pt x="3758" y="3897"/>
                  </a:lnTo>
                  <a:lnTo>
                    <a:pt x="3769" y="3896"/>
                  </a:lnTo>
                  <a:lnTo>
                    <a:pt x="3778" y="3894"/>
                  </a:lnTo>
                  <a:lnTo>
                    <a:pt x="3787" y="3890"/>
                  </a:lnTo>
                  <a:lnTo>
                    <a:pt x="3797" y="3884"/>
                  </a:lnTo>
                  <a:lnTo>
                    <a:pt x="3802" y="3878"/>
                  </a:lnTo>
                  <a:lnTo>
                    <a:pt x="3806" y="3870"/>
                  </a:lnTo>
                  <a:lnTo>
                    <a:pt x="3811" y="3863"/>
                  </a:lnTo>
                  <a:lnTo>
                    <a:pt x="3814" y="3855"/>
                  </a:lnTo>
                  <a:lnTo>
                    <a:pt x="3816" y="3845"/>
                  </a:lnTo>
                  <a:lnTo>
                    <a:pt x="3817" y="3835"/>
                  </a:lnTo>
                  <a:lnTo>
                    <a:pt x="3819" y="3824"/>
                  </a:lnTo>
                  <a:lnTo>
                    <a:pt x="3819" y="3815"/>
                  </a:lnTo>
                  <a:lnTo>
                    <a:pt x="3817" y="3804"/>
                  </a:lnTo>
                  <a:lnTo>
                    <a:pt x="3816" y="3794"/>
                  </a:lnTo>
                  <a:lnTo>
                    <a:pt x="3814" y="3784"/>
                  </a:lnTo>
                  <a:lnTo>
                    <a:pt x="3811" y="3775"/>
                  </a:lnTo>
                  <a:lnTo>
                    <a:pt x="3808" y="3766"/>
                  </a:lnTo>
                  <a:lnTo>
                    <a:pt x="3804" y="3757"/>
                  </a:lnTo>
                  <a:lnTo>
                    <a:pt x="3800" y="3751"/>
                  </a:lnTo>
                  <a:lnTo>
                    <a:pt x="3797" y="3745"/>
                  </a:lnTo>
                  <a:lnTo>
                    <a:pt x="3788" y="3738"/>
                  </a:lnTo>
                  <a:lnTo>
                    <a:pt x="3780" y="3732"/>
                  </a:lnTo>
                  <a:lnTo>
                    <a:pt x="3770" y="3727"/>
                  </a:lnTo>
                  <a:lnTo>
                    <a:pt x="3760" y="3722"/>
                  </a:lnTo>
                  <a:lnTo>
                    <a:pt x="3738" y="3716"/>
                  </a:lnTo>
                  <a:lnTo>
                    <a:pt x="3715" y="3713"/>
                  </a:lnTo>
                  <a:lnTo>
                    <a:pt x="3692" y="3708"/>
                  </a:lnTo>
                  <a:lnTo>
                    <a:pt x="3669" y="3703"/>
                  </a:lnTo>
                  <a:lnTo>
                    <a:pt x="3658" y="3700"/>
                  </a:lnTo>
                  <a:lnTo>
                    <a:pt x="3648" y="3697"/>
                  </a:lnTo>
                  <a:lnTo>
                    <a:pt x="3639" y="3692"/>
                  </a:lnTo>
                  <a:lnTo>
                    <a:pt x="3630" y="3687"/>
                  </a:lnTo>
                  <a:lnTo>
                    <a:pt x="3612" y="3672"/>
                  </a:lnTo>
                  <a:lnTo>
                    <a:pt x="3593" y="3655"/>
                  </a:lnTo>
                  <a:lnTo>
                    <a:pt x="3576" y="3637"/>
                  </a:lnTo>
                  <a:lnTo>
                    <a:pt x="3559" y="3618"/>
                  </a:lnTo>
                  <a:lnTo>
                    <a:pt x="3551" y="3608"/>
                  </a:lnTo>
                  <a:lnTo>
                    <a:pt x="3544" y="3597"/>
                  </a:lnTo>
                  <a:lnTo>
                    <a:pt x="3538" y="3587"/>
                  </a:lnTo>
                  <a:lnTo>
                    <a:pt x="3533" y="3576"/>
                  </a:lnTo>
                  <a:lnTo>
                    <a:pt x="3529" y="3566"/>
                  </a:lnTo>
                  <a:lnTo>
                    <a:pt x="3526" y="3555"/>
                  </a:lnTo>
                  <a:lnTo>
                    <a:pt x="3523" y="3544"/>
                  </a:lnTo>
                  <a:lnTo>
                    <a:pt x="3523" y="3533"/>
                  </a:lnTo>
                  <a:lnTo>
                    <a:pt x="3525" y="3525"/>
                  </a:lnTo>
                  <a:lnTo>
                    <a:pt x="3527" y="3519"/>
                  </a:lnTo>
                  <a:lnTo>
                    <a:pt x="3532" y="3514"/>
                  </a:lnTo>
                  <a:lnTo>
                    <a:pt x="3539" y="3511"/>
                  </a:lnTo>
                  <a:lnTo>
                    <a:pt x="3555" y="3505"/>
                  </a:lnTo>
                  <a:lnTo>
                    <a:pt x="3576" y="3501"/>
                  </a:lnTo>
                  <a:lnTo>
                    <a:pt x="3596" y="3496"/>
                  </a:lnTo>
                  <a:lnTo>
                    <a:pt x="3616" y="3491"/>
                  </a:lnTo>
                  <a:lnTo>
                    <a:pt x="3624" y="3487"/>
                  </a:lnTo>
                  <a:lnTo>
                    <a:pt x="3633" y="3482"/>
                  </a:lnTo>
                  <a:lnTo>
                    <a:pt x="3640" y="3476"/>
                  </a:lnTo>
                  <a:lnTo>
                    <a:pt x="3645" y="3470"/>
                  </a:lnTo>
                  <a:lnTo>
                    <a:pt x="3647" y="3463"/>
                  </a:lnTo>
                  <a:lnTo>
                    <a:pt x="3648" y="3459"/>
                  </a:lnTo>
                  <a:lnTo>
                    <a:pt x="3647" y="3453"/>
                  </a:lnTo>
                  <a:lnTo>
                    <a:pt x="3646" y="3448"/>
                  </a:lnTo>
                  <a:lnTo>
                    <a:pt x="3642" y="3436"/>
                  </a:lnTo>
                  <a:lnTo>
                    <a:pt x="3635" y="3423"/>
                  </a:lnTo>
                  <a:lnTo>
                    <a:pt x="3628" y="3412"/>
                  </a:lnTo>
                  <a:lnTo>
                    <a:pt x="3621" y="3400"/>
                  </a:lnTo>
                  <a:lnTo>
                    <a:pt x="3614" y="3389"/>
                  </a:lnTo>
                  <a:lnTo>
                    <a:pt x="3611" y="3378"/>
                  </a:lnTo>
                  <a:lnTo>
                    <a:pt x="3606" y="3366"/>
                  </a:lnTo>
                  <a:lnTo>
                    <a:pt x="3600" y="3352"/>
                  </a:lnTo>
                  <a:lnTo>
                    <a:pt x="3594" y="3338"/>
                  </a:lnTo>
                  <a:lnTo>
                    <a:pt x="3588" y="3323"/>
                  </a:lnTo>
                  <a:lnTo>
                    <a:pt x="3582" y="3308"/>
                  </a:lnTo>
                  <a:lnTo>
                    <a:pt x="3579" y="3293"/>
                  </a:lnTo>
                  <a:lnTo>
                    <a:pt x="3578" y="3286"/>
                  </a:lnTo>
                  <a:lnTo>
                    <a:pt x="3578" y="3280"/>
                  </a:lnTo>
                  <a:lnTo>
                    <a:pt x="3579" y="3273"/>
                  </a:lnTo>
                  <a:lnTo>
                    <a:pt x="3582" y="3267"/>
                  </a:lnTo>
                  <a:lnTo>
                    <a:pt x="3587" y="3259"/>
                  </a:lnTo>
                  <a:lnTo>
                    <a:pt x="3594" y="3254"/>
                  </a:lnTo>
                  <a:lnTo>
                    <a:pt x="3601" y="3250"/>
                  </a:lnTo>
                  <a:lnTo>
                    <a:pt x="3611" y="3247"/>
                  </a:lnTo>
                  <a:lnTo>
                    <a:pt x="3630" y="3242"/>
                  </a:lnTo>
                  <a:lnTo>
                    <a:pt x="3652" y="3240"/>
                  </a:lnTo>
                  <a:lnTo>
                    <a:pt x="3674" y="3239"/>
                  </a:lnTo>
                  <a:lnTo>
                    <a:pt x="3695" y="3234"/>
                  </a:lnTo>
                  <a:lnTo>
                    <a:pt x="3703" y="3231"/>
                  </a:lnTo>
                  <a:lnTo>
                    <a:pt x="3710" y="3227"/>
                  </a:lnTo>
                  <a:lnTo>
                    <a:pt x="3718" y="3220"/>
                  </a:lnTo>
                  <a:lnTo>
                    <a:pt x="3723" y="3214"/>
                  </a:lnTo>
                  <a:lnTo>
                    <a:pt x="3726" y="3207"/>
                  </a:lnTo>
                  <a:lnTo>
                    <a:pt x="3727" y="3200"/>
                  </a:lnTo>
                  <a:lnTo>
                    <a:pt x="3729" y="3191"/>
                  </a:lnTo>
                  <a:lnTo>
                    <a:pt x="3727" y="3184"/>
                  </a:lnTo>
                  <a:lnTo>
                    <a:pt x="3725" y="3167"/>
                  </a:lnTo>
                  <a:lnTo>
                    <a:pt x="3719" y="3150"/>
                  </a:lnTo>
                  <a:lnTo>
                    <a:pt x="3712" y="3133"/>
                  </a:lnTo>
                  <a:lnTo>
                    <a:pt x="3703" y="3117"/>
                  </a:lnTo>
                  <a:lnTo>
                    <a:pt x="3696" y="3101"/>
                  </a:lnTo>
                  <a:lnTo>
                    <a:pt x="3689" y="3087"/>
                  </a:lnTo>
                  <a:lnTo>
                    <a:pt x="3681" y="3065"/>
                  </a:lnTo>
                  <a:lnTo>
                    <a:pt x="3672" y="3043"/>
                  </a:lnTo>
                  <a:lnTo>
                    <a:pt x="3661" y="3022"/>
                  </a:lnTo>
                  <a:lnTo>
                    <a:pt x="3650" y="3002"/>
                  </a:lnTo>
                  <a:lnTo>
                    <a:pt x="3639" y="2982"/>
                  </a:lnTo>
                  <a:lnTo>
                    <a:pt x="3629" y="2962"/>
                  </a:lnTo>
                  <a:lnTo>
                    <a:pt x="3619" y="2942"/>
                  </a:lnTo>
                  <a:lnTo>
                    <a:pt x="3611" y="2922"/>
                  </a:lnTo>
                  <a:lnTo>
                    <a:pt x="3604" y="2895"/>
                  </a:lnTo>
                  <a:lnTo>
                    <a:pt x="3596" y="2864"/>
                  </a:lnTo>
                  <a:lnTo>
                    <a:pt x="3591" y="2834"/>
                  </a:lnTo>
                  <a:lnTo>
                    <a:pt x="3585" y="2804"/>
                  </a:lnTo>
                  <a:lnTo>
                    <a:pt x="3582" y="2789"/>
                  </a:lnTo>
                  <a:lnTo>
                    <a:pt x="3578" y="2775"/>
                  </a:lnTo>
                  <a:lnTo>
                    <a:pt x="3573" y="2761"/>
                  </a:lnTo>
                  <a:lnTo>
                    <a:pt x="3568" y="2748"/>
                  </a:lnTo>
                  <a:lnTo>
                    <a:pt x="3562" y="2737"/>
                  </a:lnTo>
                  <a:lnTo>
                    <a:pt x="3555" y="2726"/>
                  </a:lnTo>
                  <a:lnTo>
                    <a:pt x="3548" y="2717"/>
                  </a:lnTo>
                  <a:lnTo>
                    <a:pt x="3538" y="2709"/>
                  </a:lnTo>
                  <a:lnTo>
                    <a:pt x="3528" y="2703"/>
                  </a:lnTo>
                  <a:lnTo>
                    <a:pt x="3519" y="2699"/>
                  </a:lnTo>
                  <a:lnTo>
                    <a:pt x="3508" y="2697"/>
                  </a:lnTo>
                  <a:lnTo>
                    <a:pt x="3497" y="2697"/>
                  </a:lnTo>
                  <a:lnTo>
                    <a:pt x="3485" y="2698"/>
                  </a:lnTo>
                  <a:lnTo>
                    <a:pt x="3474" y="2699"/>
                  </a:lnTo>
                  <a:lnTo>
                    <a:pt x="3460" y="2703"/>
                  </a:lnTo>
                  <a:lnTo>
                    <a:pt x="3448" y="2705"/>
                  </a:lnTo>
                  <a:lnTo>
                    <a:pt x="3423" y="2714"/>
                  </a:lnTo>
                  <a:lnTo>
                    <a:pt x="3397" y="2722"/>
                  </a:lnTo>
                  <a:lnTo>
                    <a:pt x="3385" y="2725"/>
                  </a:lnTo>
                  <a:lnTo>
                    <a:pt x="3372" y="2728"/>
                  </a:lnTo>
                  <a:lnTo>
                    <a:pt x="3359" y="2730"/>
                  </a:lnTo>
                  <a:lnTo>
                    <a:pt x="3347" y="2731"/>
                  </a:lnTo>
                  <a:lnTo>
                    <a:pt x="3328" y="2731"/>
                  </a:lnTo>
                  <a:lnTo>
                    <a:pt x="3307" y="2730"/>
                  </a:lnTo>
                  <a:lnTo>
                    <a:pt x="3288" y="2730"/>
                  </a:lnTo>
                  <a:lnTo>
                    <a:pt x="3268" y="2728"/>
                  </a:lnTo>
                  <a:lnTo>
                    <a:pt x="3250" y="2725"/>
                  </a:lnTo>
                  <a:lnTo>
                    <a:pt x="3231" y="2721"/>
                  </a:lnTo>
                  <a:lnTo>
                    <a:pt x="3214" y="2716"/>
                  </a:lnTo>
                  <a:lnTo>
                    <a:pt x="3197" y="2709"/>
                  </a:lnTo>
                  <a:lnTo>
                    <a:pt x="3191" y="2705"/>
                  </a:lnTo>
                  <a:lnTo>
                    <a:pt x="3185" y="2702"/>
                  </a:lnTo>
                  <a:lnTo>
                    <a:pt x="3180" y="2697"/>
                  </a:lnTo>
                  <a:lnTo>
                    <a:pt x="3175" y="2691"/>
                  </a:lnTo>
                  <a:lnTo>
                    <a:pt x="3166" y="2677"/>
                  </a:lnTo>
                  <a:lnTo>
                    <a:pt x="3159" y="2664"/>
                  </a:lnTo>
                  <a:lnTo>
                    <a:pt x="3152" y="2649"/>
                  </a:lnTo>
                  <a:lnTo>
                    <a:pt x="3144" y="2635"/>
                  </a:lnTo>
                  <a:lnTo>
                    <a:pt x="3137" y="2623"/>
                  </a:lnTo>
                  <a:lnTo>
                    <a:pt x="3129" y="2614"/>
                  </a:lnTo>
                  <a:lnTo>
                    <a:pt x="3123" y="2609"/>
                  </a:lnTo>
                  <a:lnTo>
                    <a:pt x="3117" y="2604"/>
                  </a:lnTo>
                  <a:lnTo>
                    <a:pt x="3110" y="2601"/>
                  </a:lnTo>
                  <a:lnTo>
                    <a:pt x="3103" y="2598"/>
                  </a:lnTo>
                  <a:lnTo>
                    <a:pt x="3090" y="2594"/>
                  </a:lnTo>
                  <a:lnTo>
                    <a:pt x="3075" y="2589"/>
                  </a:lnTo>
                  <a:lnTo>
                    <a:pt x="3061" y="2586"/>
                  </a:lnTo>
                  <a:lnTo>
                    <a:pt x="3046" y="2583"/>
                  </a:lnTo>
                  <a:lnTo>
                    <a:pt x="3033" y="2580"/>
                  </a:lnTo>
                  <a:lnTo>
                    <a:pt x="3022" y="2577"/>
                  </a:lnTo>
                  <a:lnTo>
                    <a:pt x="2999" y="2566"/>
                  </a:lnTo>
                  <a:lnTo>
                    <a:pt x="2978" y="2553"/>
                  </a:lnTo>
                  <a:lnTo>
                    <a:pt x="2956" y="2540"/>
                  </a:lnTo>
                  <a:lnTo>
                    <a:pt x="2934" y="2527"/>
                  </a:lnTo>
                  <a:lnTo>
                    <a:pt x="2912" y="2513"/>
                  </a:lnTo>
                  <a:lnTo>
                    <a:pt x="2892" y="2501"/>
                  </a:lnTo>
                  <a:lnTo>
                    <a:pt x="2871" y="2490"/>
                  </a:lnTo>
                  <a:lnTo>
                    <a:pt x="2851" y="2481"/>
                  </a:lnTo>
                  <a:lnTo>
                    <a:pt x="2830" y="2473"/>
                  </a:lnTo>
                  <a:lnTo>
                    <a:pt x="2809" y="2466"/>
                  </a:lnTo>
                  <a:lnTo>
                    <a:pt x="2787" y="2460"/>
                  </a:lnTo>
                  <a:lnTo>
                    <a:pt x="2764" y="2454"/>
                  </a:lnTo>
                  <a:lnTo>
                    <a:pt x="2742" y="2449"/>
                  </a:lnTo>
                  <a:lnTo>
                    <a:pt x="2719" y="2444"/>
                  </a:lnTo>
                  <a:lnTo>
                    <a:pt x="2697" y="2440"/>
                  </a:lnTo>
                  <a:lnTo>
                    <a:pt x="2676" y="2438"/>
                  </a:lnTo>
                  <a:lnTo>
                    <a:pt x="2655" y="2439"/>
                  </a:lnTo>
                  <a:lnTo>
                    <a:pt x="2633" y="2439"/>
                  </a:lnTo>
                  <a:lnTo>
                    <a:pt x="2612" y="2442"/>
                  </a:lnTo>
                  <a:lnTo>
                    <a:pt x="2591" y="2442"/>
                  </a:lnTo>
                  <a:lnTo>
                    <a:pt x="2569" y="2443"/>
                  </a:lnTo>
                  <a:lnTo>
                    <a:pt x="2548" y="2443"/>
                  </a:lnTo>
                  <a:lnTo>
                    <a:pt x="2529" y="2442"/>
                  </a:lnTo>
                  <a:lnTo>
                    <a:pt x="2509" y="2438"/>
                  </a:lnTo>
                  <a:lnTo>
                    <a:pt x="2485" y="2432"/>
                  </a:lnTo>
                  <a:lnTo>
                    <a:pt x="2459" y="2423"/>
                  </a:lnTo>
                  <a:lnTo>
                    <a:pt x="2435" y="2414"/>
                  </a:lnTo>
                  <a:lnTo>
                    <a:pt x="2410" y="2403"/>
                  </a:lnTo>
                  <a:lnTo>
                    <a:pt x="2385" y="2391"/>
                  </a:lnTo>
                  <a:lnTo>
                    <a:pt x="2362" y="2377"/>
                  </a:lnTo>
                  <a:lnTo>
                    <a:pt x="2353" y="2371"/>
                  </a:lnTo>
                  <a:lnTo>
                    <a:pt x="2343" y="2364"/>
                  </a:lnTo>
                  <a:lnTo>
                    <a:pt x="2333" y="2355"/>
                  </a:lnTo>
                  <a:lnTo>
                    <a:pt x="2325" y="2348"/>
                  </a:lnTo>
                  <a:lnTo>
                    <a:pt x="2315" y="2337"/>
                  </a:lnTo>
                  <a:lnTo>
                    <a:pt x="2306" y="2325"/>
                  </a:lnTo>
                  <a:lnTo>
                    <a:pt x="2298" y="2312"/>
                  </a:lnTo>
                  <a:lnTo>
                    <a:pt x="2291" y="2298"/>
                  </a:lnTo>
                  <a:lnTo>
                    <a:pt x="2278" y="2270"/>
                  </a:lnTo>
                  <a:lnTo>
                    <a:pt x="2268" y="2241"/>
                  </a:lnTo>
                  <a:lnTo>
                    <a:pt x="2257" y="2213"/>
                  </a:lnTo>
                  <a:lnTo>
                    <a:pt x="2244" y="2185"/>
                  </a:lnTo>
                  <a:lnTo>
                    <a:pt x="2238" y="2172"/>
                  </a:lnTo>
                  <a:lnTo>
                    <a:pt x="2232" y="2159"/>
                  </a:lnTo>
                  <a:lnTo>
                    <a:pt x="2225" y="2146"/>
                  </a:lnTo>
                  <a:lnTo>
                    <a:pt x="2217" y="2135"/>
                  </a:lnTo>
                  <a:lnTo>
                    <a:pt x="2195" y="2108"/>
                  </a:lnTo>
                  <a:lnTo>
                    <a:pt x="2170" y="2081"/>
                  </a:lnTo>
                  <a:lnTo>
                    <a:pt x="2145" y="2054"/>
                  </a:lnTo>
                  <a:lnTo>
                    <a:pt x="2119" y="2027"/>
                  </a:lnTo>
                  <a:lnTo>
                    <a:pt x="2093" y="2002"/>
                  </a:lnTo>
                  <a:lnTo>
                    <a:pt x="2067" y="1978"/>
                  </a:lnTo>
                  <a:lnTo>
                    <a:pt x="2042" y="1952"/>
                  </a:lnTo>
                  <a:lnTo>
                    <a:pt x="2017" y="1928"/>
                  </a:lnTo>
                  <a:lnTo>
                    <a:pt x="2000" y="1912"/>
                  </a:lnTo>
                  <a:lnTo>
                    <a:pt x="1983" y="1895"/>
                  </a:lnTo>
                  <a:lnTo>
                    <a:pt x="1965" y="1878"/>
                  </a:lnTo>
                  <a:lnTo>
                    <a:pt x="1947" y="1861"/>
                  </a:lnTo>
                  <a:lnTo>
                    <a:pt x="1929" y="1845"/>
                  </a:lnTo>
                  <a:lnTo>
                    <a:pt x="1910" y="1831"/>
                  </a:lnTo>
                  <a:lnTo>
                    <a:pt x="1892" y="1817"/>
                  </a:lnTo>
                  <a:lnTo>
                    <a:pt x="1876" y="1806"/>
                  </a:lnTo>
                  <a:lnTo>
                    <a:pt x="1862" y="1799"/>
                  </a:lnTo>
                  <a:lnTo>
                    <a:pt x="1849" y="1792"/>
                  </a:lnTo>
                  <a:lnTo>
                    <a:pt x="1833" y="1786"/>
                  </a:lnTo>
                  <a:lnTo>
                    <a:pt x="1817" y="1781"/>
                  </a:lnTo>
                  <a:lnTo>
                    <a:pt x="1802" y="1776"/>
                  </a:lnTo>
                  <a:lnTo>
                    <a:pt x="1787" y="1772"/>
                  </a:lnTo>
                  <a:lnTo>
                    <a:pt x="1772" y="1767"/>
                  </a:lnTo>
                  <a:lnTo>
                    <a:pt x="1759" y="1764"/>
                  </a:lnTo>
                  <a:lnTo>
                    <a:pt x="1738" y="1756"/>
                  </a:lnTo>
                  <a:lnTo>
                    <a:pt x="1715" y="1749"/>
                  </a:lnTo>
                  <a:lnTo>
                    <a:pt x="1692" y="1743"/>
                  </a:lnTo>
                  <a:lnTo>
                    <a:pt x="1669" y="1736"/>
                  </a:lnTo>
                  <a:lnTo>
                    <a:pt x="1658" y="1732"/>
                  </a:lnTo>
                  <a:lnTo>
                    <a:pt x="1648" y="1728"/>
                  </a:lnTo>
                  <a:lnTo>
                    <a:pt x="1638" y="1724"/>
                  </a:lnTo>
                  <a:lnTo>
                    <a:pt x="1630" y="1718"/>
                  </a:lnTo>
                  <a:lnTo>
                    <a:pt x="1623" y="1711"/>
                  </a:lnTo>
                  <a:lnTo>
                    <a:pt x="1617" y="1705"/>
                  </a:lnTo>
                  <a:lnTo>
                    <a:pt x="1612" y="1698"/>
                  </a:lnTo>
                  <a:lnTo>
                    <a:pt x="1608" y="1690"/>
                  </a:lnTo>
                  <a:lnTo>
                    <a:pt x="1604" y="1679"/>
                  </a:lnTo>
                  <a:lnTo>
                    <a:pt x="1603" y="1669"/>
                  </a:lnTo>
                  <a:lnTo>
                    <a:pt x="1603" y="1658"/>
                  </a:lnTo>
                  <a:lnTo>
                    <a:pt x="1604" y="1647"/>
                  </a:lnTo>
                  <a:lnTo>
                    <a:pt x="1607" y="1636"/>
                  </a:lnTo>
                  <a:lnTo>
                    <a:pt x="1610" y="1625"/>
                  </a:lnTo>
                  <a:lnTo>
                    <a:pt x="1614" y="1614"/>
                  </a:lnTo>
                  <a:lnTo>
                    <a:pt x="1619" y="1603"/>
                  </a:lnTo>
                  <a:lnTo>
                    <a:pt x="1631" y="1581"/>
                  </a:lnTo>
                  <a:lnTo>
                    <a:pt x="1644" y="1561"/>
                  </a:lnTo>
                  <a:lnTo>
                    <a:pt x="1658" y="1541"/>
                  </a:lnTo>
                  <a:lnTo>
                    <a:pt x="1671" y="1524"/>
                  </a:lnTo>
                  <a:lnTo>
                    <a:pt x="1677" y="1518"/>
                  </a:lnTo>
                  <a:lnTo>
                    <a:pt x="1685" y="1512"/>
                  </a:lnTo>
                  <a:lnTo>
                    <a:pt x="1692" y="1506"/>
                  </a:lnTo>
                  <a:lnTo>
                    <a:pt x="1700" y="1501"/>
                  </a:lnTo>
                  <a:lnTo>
                    <a:pt x="1717" y="1490"/>
                  </a:lnTo>
                  <a:lnTo>
                    <a:pt x="1737" y="1482"/>
                  </a:lnTo>
                  <a:lnTo>
                    <a:pt x="1755" y="1472"/>
                  </a:lnTo>
                  <a:lnTo>
                    <a:pt x="1772" y="1461"/>
                  </a:lnTo>
                  <a:lnTo>
                    <a:pt x="1779" y="1455"/>
                  </a:lnTo>
                  <a:lnTo>
                    <a:pt x="1787" y="1449"/>
                  </a:lnTo>
                  <a:lnTo>
                    <a:pt x="1793" y="1442"/>
                  </a:lnTo>
                  <a:lnTo>
                    <a:pt x="1797" y="1434"/>
                  </a:lnTo>
                  <a:lnTo>
                    <a:pt x="1802" y="1425"/>
                  </a:lnTo>
                  <a:lnTo>
                    <a:pt x="1805" y="1415"/>
                  </a:lnTo>
                  <a:lnTo>
                    <a:pt x="1807" y="1405"/>
                  </a:lnTo>
                  <a:lnTo>
                    <a:pt x="1808" y="1396"/>
                  </a:lnTo>
                  <a:lnTo>
                    <a:pt x="1808" y="1374"/>
                  </a:lnTo>
                  <a:lnTo>
                    <a:pt x="1807" y="1352"/>
                  </a:lnTo>
                  <a:lnTo>
                    <a:pt x="1805" y="1330"/>
                  </a:lnTo>
                  <a:lnTo>
                    <a:pt x="1801" y="1308"/>
                  </a:lnTo>
                  <a:lnTo>
                    <a:pt x="1799" y="1289"/>
                  </a:lnTo>
                  <a:lnTo>
                    <a:pt x="1797" y="1269"/>
                  </a:lnTo>
                  <a:lnTo>
                    <a:pt x="1799" y="1245"/>
                  </a:lnTo>
                  <a:lnTo>
                    <a:pt x="1799" y="1221"/>
                  </a:lnTo>
                  <a:lnTo>
                    <a:pt x="1800" y="1196"/>
                  </a:lnTo>
                  <a:lnTo>
                    <a:pt x="1802" y="1172"/>
                  </a:lnTo>
                  <a:lnTo>
                    <a:pt x="1805" y="1148"/>
                  </a:lnTo>
                  <a:lnTo>
                    <a:pt x="1808" y="1123"/>
                  </a:lnTo>
                  <a:lnTo>
                    <a:pt x="1812" y="1100"/>
                  </a:lnTo>
                  <a:lnTo>
                    <a:pt x="1817" y="1078"/>
                  </a:lnTo>
                  <a:lnTo>
                    <a:pt x="1823" y="1060"/>
                  </a:lnTo>
                  <a:lnTo>
                    <a:pt x="1830" y="1041"/>
                  </a:lnTo>
                  <a:lnTo>
                    <a:pt x="1838" y="1020"/>
                  </a:lnTo>
                  <a:lnTo>
                    <a:pt x="1846" y="1001"/>
                  </a:lnTo>
                  <a:lnTo>
                    <a:pt x="1856" y="982"/>
                  </a:lnTo>
                  <a:lnTo>
                    <a:pt x="1867" y="967"/>
                  </a:lnTo>
                  <a:lnTo>
                    <a:pt x="1873" y="958"/>
                  </a:lnTo>
                  <a:lnTo>
                    <a:pt x="1878" y="952"/>
                  </a:lnTo>
                  <a:lnTo>
                    <a:pt x="1884" y="946"/>
                  </a:lnTo>
                  <a:lnTo>
                    <a:pt x="1891" y="940"/>
                  </a:lnTo>
                  <a:lnTo>
                    <a:pt x="1900" y="935"/>
                  </a:lnTo>
                  <a:lnTo>
                    <a:pt x="1908" y="930"/>
                  </a:lnTo>
                  <a:lnTo>
                    <a:pt x="1918" y="925"/>
                  </a:lnTo>
                  <a:lnTo>
                    <a:pt x="1927" y="922"/>
                  </a:lnTo>
                  <a:lnTo>
                    <a:pt x="1948" y="917"/>
                  </a:lnTo>
                  <a:lnTo>
                    <a:pt x="1970" y="912"/>
                  </a:lnTo>
                  <a:lnTo>
                    <a:pt x="1992" y="908"/>
                  </a:lnTo>
                  <a:lnTo>
                    <a:pt x="2014" y="905"/>
                  </a:lnTo>
                  <a:lnTo>
                    <a:pt x="2036" y="899"/>
                  </a:lnTo>
                  <a:lnTo>
                    <a:pt x="2056" y="893"/>
                  </a:lnTo>
                  <a:lnTo>
                    <a:pt x="2072" y="886"/>
                  </a:lnTo>
                  <a:lnTo>
                    <a:pt x="2089" y="880"/>
                  </a:lnTo>
                  <a:lnTo>
                    <a:pt x="2106" y="873"/>
                  </a:lnTo>
                  <a:lnTo>
                    <a:pt x="2124" y="865"/>
                  </a:lnTo>
                  <a:lnTo>
                    <a:pt x="2140" y="856"/>
                  </a:lnTo>
                  <a:lnTo>
                    <a:pt x="2155" y="845"/>
                  </a:lnTo>
                  <a:lnTo>
                    <a:pt x="2161" y="839"/>
                  </a:lnTo>
                  <a:lnTo>
                    <a:pt x="2166" y="833"/>
                  </a:lnTo>
                  <a:lnTo>
                    <a:pt x="2170" y="826"/>
                  </a:lnTo>
                  <a:lnTo>
                    <a:pt x="2173" y="818"/>
                  </a:lnTo>
                  <a:lnTo>
                    <a:pt x="2174" y="811"/>
                  </a:lnTo>
                  <a:lnTo>
                    <a:pt x="2175" y="805"/>
                  </a:lnTo>
                  <a:lnTo>
                    <a:pt x="2175" y="798"/>
                  </a:lnTo>
                  <a:lnTo>
                    <a:pt x="2174" y="790"/>
                  </a:lnTo>
                  <a:lnTo>
                    <a:pt x="2170" y="776"/>
                  </a:lnTo>
                  <a:lnTo>
                    <a:pt x="2163" y="763"/>
                  </a:lnTo>
                  <a:lnTo>
                    <a:pt x="2156" y="749"/>
                  </a:lnTo>
                  <a:lnTo>
                    <a:pt x="2146" y="737"/>
                  </a:lnTo>
                  <a:lnTo>
                    <a:pt x="2141" y="732"/>
                  </a:lnTo>
                  <a:lnTo>
                    <a:pt x="2135" y="729"/>
                  </a:lnTo>
                  <a:lnTo>
                    <a:pt x="2130" y="725"/>
                  </a:lnTo>
                  <a:lnTo>
                    <a:pt x="2124" y="722"/>
                  </a:lnTo>
                  <a:lnTo>
                    <a:pt x="2114" y="719"/>
                  </a:lnTo>
                  <a:lnTo>
                    <a:pt x="2104" y="716"/>
                  </a:lnTo>
                  <a:lnTo>
                    <a:pt x="2094" y="715"/>
                  </a:lnTo>
                  <a:lnTo>
                    <a:pt x="2083" y="715"/>
                  </a:lnTo>
                  <a:lnTo>
                    <a:pt x="2061" y="718"/>
                  </a:lnTo>
                  <a:lnTo>
                    <a:pt x="2039" y="720"/>
                  </a:lnTo>
                  <a:lnTo>
                    <a:pt x="2019" y="724"/>
                  </a:lnTo>
                  <a:lnTo>
                    <a:pt x="1998" y="726"/>
                  </a:lnTo>
                  <a:lnTo>
                    <a:pt x="1987" y="726"/>
                  </a:lnTo>
                  <a:lnTo>
                    <a:pt x="1977" y="726"/>
                  </a:lnTo>
                  <a:lnTo>
                    <a:pt x="1968" y="725"/>
                  </a:lnTo>
                  <a:lnTo>
                    <a:pt x="1959" y="722"/>
                  </a:lnTo>
                  <a:lnTo>
                    <a:pt x="1951" y="719"/>
                  </a:lnTo>
                  <a:lnTo>
                    <a:pt x="1942" y="715"/>
                  </a:lnTo>
                  <a:lnTo>
                    <a:pt x="1935" y="710"/>
                  </a:lnTo>
                  <a:lnTo>
                    <a:pt x="1927" y="705"/>
                  </a:lnTo>
                  <a:lnTo>
                    <a:pt x="1912" y="693"/>
                  </a:lnTo>
                  <a:lnTo>
                    <a:pt x="1897" y="680"/>
                  </a:lnTo>
                  <a:lnTo>
                    <a:pt x="1884" y="665"/>
                  </a:lnTo>
                  <a:lnTo>
                    <a:pt x="1870" y="651"/>
                  </a:lnTo>
                  <a:lnTo>
                    <a:pt x="1858" y="636"/>
                  </a:lnTo>
                  <a:lnTo>
                    <a:pt x="1846" y="622"/>
                  </a:lnTo>
                  <a:lnTo>
                    <a:pt x="1835" y="607"/>
                  </a:lnTo>
                  <a:lnTo>
                    <a:pt x="1824" y="591"/>
                  </a:lnTo>
                  <a:lnTo>
                    <a:pt x="1813" y="574"/>
                  </a:lnTo>
                  <a:lnTo>
                    <a:pt x="1802" y="557"/>
                  </a:lnTo>
                  <a:lnTo>
                    <a:pt x="1791" y="540"/>
                  </a:lnTo>
                  <a:lnTo>
                    <a:pt x="1780" y="524"/>
                  </a:lnTo>
                  <a:lnTo>
                    <a:pt x="1770" y="509"/>
                  </a:lnTo>
                  <a:lnTo>
                    <a:pt x="1759" y="494"/>
                  </a:lnTo>
                  <a:lnTo>
                    <a:pt x="1750" y="482"/>
                  </a:lnTo>
                  <a:lnTo>
                    <a:pt x="1739" y="468"/>
                  </a:lnTo>
                  <a:lnTo>
                    <a:pt x="1729" y="455"/>
                  </a:lnTo>
                  <a:lnTo>
                    <a:pt x="1719" y="442"/>
                  </a:lnTo>
                  <a:lnTo>
                    <a:pt x="1708" y="428"/>
                  </a:lnTo>
                  <a:lnTo>
                    <a:pt x="1695" y="415"/>
                  </a:lnTo>
                  <a:lnTo>
                    <a:pt x="1683" y="404"/>
                  </a:lnTo>
                  <a:lnTo>
                    <a:pt x="1671" y="393"/>
                  </a:lnTo>
                  <a:lnTo>
                    <a:pt x="1655" y="381"/>
                  </a:lnTo>
                  <a:lnTo>
                    <a:pt x="1638" y="370"/>
                  </a:lnTo>
                  <a:lnTo>
                    <a:pt x="1621" y="359"/>
                  </a:lnTo>
                  <a:lnTo>
                    <a:pt x="1602" y="348"/>
                  </a:lnTo>
                  <a:lnTo>
                    <a:pt x="1584" y="338"/>
                  </a:lnTo>
                  <a:lnTo>
                    <a:pt x="1566" y="328"/>
                  </a:lnTo>
                  <a:lnTo>
                    <a:pt x="1547" y="318"/>
                  </a:lnTo>
                  <a:lnTo>
                    <a:pt x="1530" y="308"/>
                  </a:lnTo>
                  <a:lnTo>
                    <a:pt x="1507" y="294"/>
                  </a:lnTo>
                  <a:lnTo>
                    <a:pt x="1483" y="280"/>
                  </a:lnTo>
                  <a:lnTo>
                    <a:pt x="1459" y="267"/>
                  </a:lnTo>
                  <a:lnTo>
                    <a:pt x="1433" y="253"/>
                  </a:lnTo>
                  <a:lnTo>
                    <a:pt x="1408" y="239"/>
                  </a:lnTo>
                  <a:lnTo>
                    <a:pt x="1383" y="224"/>
                  </a:lnTo>
                  <a:lnTo>
                    <a:pt x="1361" y="208"/>
                  </a:lnTo>
                  <a:lnTo>
                    <a:pt x="1340" y="191"/>
                  </a:lnTo>
                  <a:lnTo>
                    <a:pt x="1329" y="181"/>
                  </a:lnTo>
                  <a:lnTo>
                    <a:pt x="1319" y="168"/>
                  </a:lnTo>
                  <a:lnTo>
                    <a:pt x="1310" y="155"/>
                  </a:lnTo>
                  <a:lnTo>
                    <a:pt x="1302" y="140"/>
                  </a:lnTo>
                  <a:lnTo>
                    <a:pt x="1286" y="111"/>
                  </a:lnTo>
                  <a:lnTo>
                    <a:pt x="1269" y="81"/>
                  </a:lnTo>
                  <a:lnTo>
                    <a:pt x="1262" y="68"/>
                  </a:lnTo>
                  <a:lnTo>
                    <a:pt x="1253" y="53"/>
                  </a:lnTo>
                  <a:lnTo>
                    <a:pt x="1245" y="41"/>
                  </a:lnTo>
                  <a:lnTo>
                    <a:pt x="1235" y="29"/>
                  </a:lnTo>
                  <a:lnTo>
                    <a:pt x="1224" y="19"/>
                  </a:lnTo>
                  <a:lnTo>
                    <a:pt x="1213" y="10"/>
                  </a:lnTo>
                  <a:lnTo>
                    <a:pt x="1208" y="7"/>
                  </a:lnTo>
                  <a:lnTo>
                    <a:pt x="1202" y="4"/>
                  </a:lnTo>
                  <a:lnTo>
                    <a:pt x="1195" y="2"/>
                  </a:lnTo>
                  <a:lnTo>
                    <a:pt x="1189" y="0"/>
                  </a:lnTo>
                  <a:lnTo>
                    <a:pt x="1185" y="0"/>
                  </a:lnTo>
                  <a:lnTo>
                    <a:pt x="1182" y="0"/>
                  </a:lnTo>
                  <a:lnTo>
                    <a:pt x="1178" y="1"/>
                  </a:lnTo>
                  <a:lnTo>
                    <a:pt x="1176" y="2"/>
                  </a:lnTo>
                  <a:lnTo>
                    <a:pt x="1173" y="8"/>
                  </a:lnTo>
                  <a:lnTo>
                    <a:pt x="1171" y="17"/>
                  </a:lnTo>
                  <a:lnTo>
                    <a:pt x="1168" y="37"/>
                  </a:lnTo>
                  <a:lnTo>
                    <a:pt x="1170" y="64"/>
                  </a:lnTo>
                  <a:lnTo>
                    <a:pt x="1171" y="91"/>
                  </a:lnTo>
                  <a:lnTo>
                    <a:pt x="1171" y="115"/>
                  </a:lnTo>
                  <a:lnTo>
                    <a:pt x="1168" y="125"/>
                  </a:lnTo>
                  <a:lnTo>
                    <a:pt x="1166" y="133"/>
                  </a:lnTo>
                  <a:lnTo>
                    <a:pt x="1163" y="137"/>
                  </a:lnTo>
                  <a:lnTo>
                    <a:pt x="1161" y="139"/>
                  </a:lnTo>
                  <a:lnTo>
                    <a:pt x="1157" y="142"/>
                  </a:lnTo>
                  <a:lnTo>
                    <a:pt x="1155" y="143"/>
                  </a:lnTo>
                  <a:lnTo>
                    <a:pt x="1144" y="145"/>
                  </a:lnTo>
                  <a:lnTo>
                    <a:pt x="1133" y="144"/>
                  </a:lnTo>
                  <a:lnTo>
                    <a:pt x="1122" y="142"/>
                  </a:lnTo>
                  <a:lnTo>
                    <a:pt x="1111" y="137"/>
                  </a:lnTo>
                  <a:lnTo>
                    <a:pt x="1100" y="132"/>
                  </a:lnTo>
                  <a:lnTo>
                    <a:pt x="1091" y="125"/>
                  </a:lnTo>
                  <a:lnTo>
                    <a:pt x="1080" y="116"/>
                  </a:lnTo>
                  <a:lnTo>
                    <a:pt x="1069" y="108"/>
                  </a:lnTo>
                  <a:lnTo>
                    <a:pt x="1047" y="91"/>
                  </a:lnTo>
                  <a:lnTo>
                    <a:pt x="1025" y="74"/>
                  </a:lnTo>
                  <a:lnTo>
                    <a:pt x="1014" y="66"/>
                  </a:lnTo>
                  <a:lnTo>
                    <a:pt x="1002" y="60"/>
                  </a:lnTo>
                  <a:lnTo>
                    <a:pt x="991" y="55"/>
                  </a:lnTo>
                  <a:lnTo>
                    <a:pt x="979" y="53"/>
                  </a:lnTo>
                  <a:lnTo>
                    <a:pt x="970" y="53"/>
                  </a:lnTo>
                  <a:lnTo>
                    <a:pt x="961" y="53"/>
                  </a:lnTo>
                  <a:lnTo>
                    <a:pt x="951" y="54"/>
                  </a:lnTo>
                  <a:lnTo>
                    <a:pt x="942" y="57"/>
                  </a:lnTo>
                  <a:lnTo>
                    <a:pt x="923" y="61"/>
                  </a:lnTo>
                  <a:lnTo>
                    <a:pt x="905" y="68"/>
                  </a:lnTo>
                  <a:lnTo>
                    <a:pt x="887" y="75"/>
                  </a:lnTo>
                  <a:lnTo>
                    <a:pt x="870" y="78"/>
                  </a:lnTo>
                  <a:lnTo>
                    <a:pt x="861" y="81"/>
                  </a:lnTo>
                  <a:lnTo>
                    <a:pt x="853" y="81"/>
                  </a:lnTo>
                  <a:lnTo>
                    <a:pt x="845" y="81"/>
                  </a:lnTo>
                  <a:lnTo>
                    <a:pt x="838" y="80"/>
                  </a:lnTo>
                  <a:lnTo>
                    <a:pt x="833" y="77"/>
                  </a:lnTo>
                  <a:lnTo>
                    <a:pt x="828" y="75"/>
                  </a:lnTo>
                  <a:lnTo>
                    <a:pt x="823" y="70"/>
                  </a:lnTo>
                  <a:lnTo>
                    <a:pt x="819" y="65"/>
                  </a:lnTo>
                  <a:lnTo>
                    <a:pt x="811" y="52"/>
                  </a:lnTo>
                  <a:lnTo>
                    <a:pt x="804" y="37"/>
                  </a:lnTo>
                  <a:lnTo>
                    <a:pt x="797" y="24"/>
                  </a:lnTo>
                  <a:lnTo>
                    <a:pt x="788" y="12"/>
                  </a:lnTo>
                  <a:lnTo>
                    <a:pt x="785" y="7"/>
                  </a:lnTo>
                  <a:lnTo>
                    <a:pt x="780" y="3"/>
                  </a:lnTo>
                  <a:lnTo>
                    <a:pt x="775" y="1"/>
                  </a:lnTo>
                  <a:lnTo>
                    <a:pt x="770" y="0"/>
                  </a:lnTo>
                  <a:lnTo>
                    <a:pt x="759" y="1"/>
                  </a:lnTo>
                  <a:lnTo>
                    <a:pt x="749" y="3"/>
                  </a:lnTo>
                  <a:lnTo>
                    <a:pt x="740" y="7"/>
                  </a:lnTo>
                  <a:lnTo>
                    <a:pt x="730" y="10"/>
                  </a:lnTo>
                  <a:lnTo>
                    <a:pt x="720" y="15"/>
                  </a:lnTo>
                  <a:lnTo>
                    <a:pt x="710" y="21"/>
                  </a:lnTo>
                  <a:lnTo>
                    <a:pt x="702" y="27"/>
                  </a:lnTo>
                  <a:lnTo>
                    <a:pt x="693" y="35"/>
                  </a:lnTo>
                  <a:lnTo>
                    <a:pt x="685" y="42"/>
                  </a:lnTo>
                  <a:lnTo>
                    <a:pt x="678" y="49"/>
                  </a:lnTo>
                  <a:lnTo>
                    <a:pt x="670" y="57"/>
                  </a:lnTo>
                  <a:lnTo>
                    <a:pt x="663" y="65"/>
                  </a:lnTo>
                  <a:lnTo>
                    <a:pt x="657" y="74"/>
                  </a:lnTo>
                  <a:lnTo>
                    <a:pt x="652" y="83"/>
                  </a:lnTo>
                  <a:lnTo>
                    <a:pt x="647" y="92"/>
                  </a:lnTo>
                  <a:lnTo>
                    <a:pt x="642" y="100"/>
                  </a:lnTo>
                  <a:lnTo>
                    <a:pt x="638" y="117"/>
                  </a:lnTo>
                  <a:lnTo>
                    <a:pt x="634" y="134"/>
                  </a:lnTo>
                  <a:lnTo>
                    <a:pt x="633" y="149"/>
                  </a:lnTo>
                  <a:lnTo>
                    <a:pt x="632" y="162"/>
                  </a:lnTo>
                  <a:lnTo>
                    <a:pt x="629" y="176"/>
                  </a:lnTo>
                  <a:lnTo>
                    <a:pt x="625" y="188"/>
                  </a:lnTo>
                  <a:lnTo>
                    <a:pt x="623" y="194"/>
                  </a:lnTo>
                  <a:lnTo>
                    <a:pt x="619" y="200"/>
                  </a:lnTo>
                  <a:lnTo>
                    <a:pt x="615" y="206"/>
                  </a:lnTo>
                  <a:lnTo>
                    <a:pt x="608" y="212"/>
                  </a:lnTo>
                  <a:lnTo>
                    <a:pt x="600" y="217"/>
                  </a:lnTo>
                  <a:lnTo>
                    <a:pt x="593" y="222"/>
                  </a:lnTo>
                  <a:lnTo>
                    <a:pt x="584" y="224"/>
                  </a:lnTo>
                  <a:lnTo>
                    <a:pt x="576" y="227"/>
                  </a:lnTo>
                  <a:lnTo>
                    <a:pt x="559" y="230"/>
                  </a:lnTo>
                  <a:lnTo>
                    <a:pt x="542" y="232"/>
                  </a:lnTo>
                  <a:lnTo>
                    <a:pt x="525" y="233"/>
                  </a:lnTo>
                  <a:lnTo>
                    <a:pt x="508" y="236"/>
                  </a:lnTo>
                  <a:lnTo>
                    <a:pt x="500" y="240"/>
                  </a:lnTo>
                  <a:lnTo>
                    <a:pt x="492" y="244"/>
                  </a:lnTo>
                  <a:lnTo>
                    <a:pt x="485" y="249"/>
                  </a:lnTo>
                  <a:lnTo>
                    <a:pt x="477" y="255"/>
                  </a:lnTo>
                  <a:lnTo>
                    <a:pt x="471" y="262"/>
                  </a:lnTo>
                  <a:lnTo>
                    <a:pt x="466" y="270"/>
                  </a:lnTo>
                  <a:lnTo>
                    <a:pt x="464" y="280"/>
                  </a:lnTo>
                  <a:lnTo>
                    <a:pt x="463" y="290"/>
                  </a:lnTo>
                  <a:lnTo>
                    <a:pt x="463" y="300"/>
                  </a:lnTo>
                  <a:lnTo>
                    <a:pt x="464" y="311"/>
                  </a:lnTo>
                  <a:lnTo>
                    <a:pt x="465" y="321"/>
                  </a:lnTo>
                  <a:lnTo>
                    <a:pt x="468" y="334"/>
                  </a:lnTo>
                  <a:lnTo>
                    <a:pt x="474" y="357"/>
                  </a:lnTo>
                  <a:lnTo>
                    <a:pt x="477" y="379"/>
                  </a:lnTo>
                  <a:lnTo>
                    <a:pt x="480" y="390"/>
                  </a:lnTo>
                  <a:lnTo>
                    <a:pt x="480" y="400"/>
                  </a:lnTo>
                  <a:lnTo>
                    <a:pt x="480" y="410"/>
                  </a:lnTo>
                  <a:lnTo>
                    <a:pt x="477" y="420"/>
                  </a:lnTo>
                  <a:lnTo>
                    <a:pt x="472" y="432"/>
                  </a:lnTo>
                  <a:lnTo>
                    <a:pt x="468" y="444"/>
                  </a:lnTo>
                  <a:lnTo>
                    <a:pt x="461" y="456"/>
                  </a:lnTo>
                  <a:lnTo>
                    <a:pt x="455" y="468"/>
                  </a:lnTo>
                  <a:lnTo>
                    <a:pt x="441" y="492"/>
                  </a:lnTo>
                  <a:lnTo>
                    <a:pt x="424" y="513"/>
                  </a:lnTo>
                  <a:lnTo>
                    <a:pt x="407" y="535"/>
                  </a:lnTo>
                  <a:lnTo>
                    <a:pt x="390" y="557"/>
                  </a:lnTo>
                  <a:lnTo>
                    <a:pt x="374" y="578"/>
                  </a:lnTo>
                  <a:lnTo>
                    <a:pt x="361" y="600"/>
                  </a:lnTo>
                  <a:lnTo>
                    <a:pt x="353" y="613"/>
                  </a:lnTo>
                  <a:lnTo>
                    <a:pt x="347" y="626"/>
                  </a:lnTo>
                  <a:lnTo>
                    <a:pt x="341" y="641"/>
                  </a:lnTo>
                  <a:lnTo>
                    <a:pt x="336" y="656"/>
                  </a:lnTo>
                  <a:lnTo>
                    <a:pt x="330" y="670"/>
                  </a:lnTo>
                  <a:lnTo>
                    <a:pt x="324" y="685"/>
                  </a:lnTo>
                  <a:lnTo>
                    <a:pt x="318" y="699"/>
                  </a:lnTo>
                  <a:lnTo>
                    <a:pt x="311" y="711"/>
                  </a:lnTo>
                  <a:lnTo>
                    <a:pt x="306" y="719"/>
                  </a:lnTo>
                  <a:lnTo>
                    <a:pt x="301" y="726"/>
                  </a:lnTo>
                  <a:lnTo>
                    <a:pt x="295" y="733"/>
                  </a:lnTo>
                  <a:lnTo>
                    <a:pt x="289" y="741"/>
                  </a:lnTo>
                  <a:lnTo>
                    <a:pt x="274" y="753"/>
                  </a:lnTo>
                  <a:lnTo>
                    <a:pt x="260" y="764"/>
                  </a:lnTo>
                  <a:lnTo>
                    <a:pt x="245" y="776"/>
                  </a:lnTo>
                  <a:lnTo>
                    <a:pt x="232" y="787"/>
                  </a:lnTo>
                  <a:lnTo>
                    <a:pt x="220" y="799"/>
                  </a:lnTo>
                  <a:lnTo>
                    <a:pt x="209" y="812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56" name="Freeform 61"/>
            <p:cNvSpPr>
              <a:spLocks/>
            </p:cNvSpPr>
            <p:nvPr/>
          </p:nvSpPr>
          <p:spPr bwMode="auto">
            <a:xfrm>
              <a:off x="904" y="1785"/>
              <a:ext cx="810" cy="694"/>
            </a:xfrm>
            <a:custGeom>
              <a:avLst/>
              <a:gdLst>
                <a:gd name="T0" fmla="*/ 0 w 3216"/>
                <a:gd name="T1" fmla="*/ 0 h 3118"/>
                <a:gd name="T2" fmla="*/ 0 w 3216"/>
                <a:gd name="T3" fmla="*/ 0 h 3118"/>
                <a:gd name="T4" fmla="*/ 0 w 3216"/>
                <a:gd name="T5" fmla="*/ 0 h 3118"/>
                <a:gd name="T6" fmla="*/ 0 w 3216"/>
                <a:gd name="T7" fmla="*/ 0 h 3118"/>
                <a:gd name="T8" fmla="*/ 0 w 3216"/>
                <a:gd name="T9" fmla="*/ 0 h 3118"/>
                <a:gd name="T10" fmla="*/ 0 w 3216"/>
                <a:gd name="T11" fmla="*/ 0 h 3118"/>
                <a:gd name="T12" fmla="*/ 0 w 3216"/>
                <a:gd name="T13" fmla="*/ 0 h 3118"/>
                <a:gd name="T14" fmla="*/ 0 w 3216"/>
                <a:gd name="T15" fmla="*/ 0 h 3118"/>
                <a:gd name="T16" fmla="*/ 0 w 3216"/>
                <a:gd name="T17" fmla="*/ 0 h 3118"/>
                <a:gd name="T18" fmla="*/ 0 w 3216"/>
                <a:gd name="T19" fmla="*/ 0 h 3118"/>
                <a:gd name="T20" fmla="*/ 0 w 3216"/>
                <a:gd name="T21" fmla="*/ 0 h 3118"/>
                <a:gd name="T22" fmla="*/ 0 w 3216"/>
                <a:gd name="T23" fmla="*/ 0 h 3118"/>
                <a:gd name="T24" fmla="*/ 0 w 3216"/>
                <a:gd name="T25" fmla="*/ 0 h 3118"/>
                <a:gd name="T26" fmla="*/ 0 w 3216"/>
                <a:gd name="T27" fmla="*/ 0 h 3118"/>
                <a:gd name="T28" fmla="*/ 0 w 3216"/>
                <a:gd name="T29" fmla="*/ 0 h 3118"/>
                <a:gd name="T30" fmla="*/ 0 w 3216"/>
                <a:gd name="T31" fmla="*/ 0 h 3118"/>
                <a:gd name="T32" fmla="*/ 0 w 3216"/>
                <a:gd name="T33" fmla="*/ 0 h 3118"/>
                <a:gd name="T34" fmla="*/ 0 w 3216"/>
                <a:gd name="T35" fmla="*/ 0 h 3118"/>
                <a:gd name="T36" fmla="*/ 0 w 3216"/>
                <a:gd name="T37" fmla="*/ 0 h 3118"/>
                <a:gd name="T38" fmla="*/ 0 w 3216"/>
                <a:gd name="T39" fmla="*/ 0 h 3118"/>
                <a:gd name="T40" fmla="*/ 0 w 3216"/>
                <a:gd name="T41" fmla="*/ 0 h 3118"/>
                <a:gd name="T42" fmla="*/ 0 w 3216"/>
                <a:gd name="T43" fmla="*/ 0 h 3118"/>
                <a:gd name="T44" fmla="*/ 0 w 3216"/>
                <a:gd name="T45" fmla="*/ 0 h 3118"/>
                <a:gd name="T46" fmla="*/ 0 w 3216"/>
                <a:gd name="T47" fmla="*/ 0 h 3118"/>
                <a:gd name="T48" fmla="*/ 0 w 3216"/>
                <a:gd name="T49" fmla="*/ 0 h 3118"/>
                <a:gd name="T50" fmla="*/ 0 w 3216"/>
                <a:gd name="T51" fmla="*/ 0 h 3118"/>
                <a:gd name="T52" fmla="*/ 0 w 3216"/>
                <a:gd name="T53" fmla="*/ 0 h 3118"/>
                <a:gd name="T54" fmla="*/ 0 w 3216"/>
                <a:gd name="T55" fmla="*/ 0 h 3118"/>
                <a:gd name="T56" fmla="*/ 0 w 3216"/>
                <a:gd name="T57" fmla="*/ 0 h 3118"/>
                <a:gd name="T58" fmla="*/ 0 w 3216"/>
                <a:gd name="T59" fmla="*/ 0 h 3118"/>
                <a:gd name="T60" fmla="*/ 0 w 3216"/>
                <a:gd name="T61" fmla="*/ 0 h 3118"/>
                <a:gd name="T62" fmla="*/ 0 w 3216"/>
                <a:gd name="T63" fmla="*/ 0 h 3118"/>
                <a:gd name="T64" fmla="*/ 0 w 3216"/>
                <a:gd name="T65" fmla="*/ 0 h 3118"/>
                <a:gd name="T66" fmla="*/ 0 w 3216"/>
                <a:gd name="T67" fmla="*/ 0 h 3118"/>
                <a:gd name="T68" fmla="*/ 0 w 3216"/>
                <a:gd name="T69" fmla="*/ 0 h 3118"/>
                <a:gd name="T70" fmla="*/ 0 w 3216"/>
                <a:gd name="T71" fmla="*/ 0 h 3118"/>
                <a:gd name="T72" fmla="*/ 0 w 3216"/>
                <a:gd name="T73" fmla="*/ 0 h 3118"/>
                <a:gd name="T74" fmla="*/ 0 w 3216"/>
                <a:gd name="T75" fmla="*/ 0 h 3118"/>
                <a:gd name="T76" fmla="*/ 0 w 3216"/>
                <a:gd name="T77" fmla="*/ 0 h 3118"/>
                <a:gd name="T78" fmla="*/ 0 w 3216"/>
                <a:gd name="T79" fmla="*/ 0 h 3118"/>
                <a:gd name="T80" fmla="*/ 0 w 3216"/>
                <a:gd name="T81" fmla="*/ 0 h 3118"/>
                <a:gd name="T82" fmla="*/ 0 w 3216"/>
                <a:gd name="T83" fmla="*/ 0 h 3118"/>
                <a:gd name="T84" fmla="*/ 0 w 3216"/>
                <a:gd name="T85" fmla="*/ 0 h 3118"/>
                <a:gd name="T86" fmla="*/ 0 w 3216"/>
                <a:gd name="T87" fmla="*/ 0 h 3118"/>
                <a:gd name="T88" fmla="*/ 0 w 3216"/>
                <a:gd name="T89" fmla="*/ 0 h 3118"/>
                <a:gd name="T90" fmla="*/ 0 w 3216"/>
                <a:gd name="T91" fmla="*/ 0 h 3118"/>
                <a:gd name="T92" fmla="*/ 0 w 3216"/>
                <a:gd name="T93" fmla="*/ 0 h 3118"/>
                <a:gd name="T94" fmla="*/ 0 w 3216"/>
                <a:gd name="T95" fmla="*/ 0 h 3118"/>
                <a:gd name="T96" fmla="*/ 0 w 3216"/>
                <a:gd name="T97" fmla="*/ 0 h 3118"/>
                <a:gd name="T98" fmla="*/ 0 w 3216"/>
                <a:gd name="T99" fmla="*/ 0 h 3118"/>
                <a:gd name="T100" fmla="*/ 0 w 3216"/>
                <a:gd name="T101" fmla="*/ 0 h 3118"/>
                <a:gd name="T102" fmla="*/ 0 w 3216"/>
                <a:gd name="T103" fmla="*/ 0 h 3118"/>
                <a:gd name="T104" fmla="*/ 0 w 3216"/>
                <a:gd name="T105" fmla="*/ 0 h 3118"/>
                <a:gd name="T106" fmla="*/ 0 w 3216"/>
                <a:gd name="T107" fmla="*/ 0 h 3118"/>
                <a:gd name="T108" fmla="*/ 0 w 3216"/>
                <a:gd name="T109" fmla="*/ 0 h 3118"/>
                <a:gd name="T110" fmla="*/ 0 w 3216"/>
                <a:gd name="T111" fmla="*/ 0 h 3118"/>
                <a:gd name="T112" fmla="*/ 0 w 3216"/>
                <a:gd name="T113" fmla="*/ 0 h 3118"/>
                <a:gd name="T114" fmla="*/ 0 w 3216"/>
                <a:gd name="T115" fmla="*/ 0 h 3118"/>
                <a:gd name="T116" fmla="*/ 0 w 3216"/>
                <a:gd name="T117" fmla="*/ 0 h 3118"/>
                <a:gd name="T118" fmla="*/ 0 w 3216"/>
                <a:gd name="T119" fmla="*/ 0 h 3118"/>
                <a:gd name="T120" fmla="*/ 0 w 3216"/>
                <a:gd name="T121" fmla="*/ 0 h 3118"/>
                <a:gd name="T122" fmla="*/ 0 w 3216"/>
                <a:gd name="T123" fmla="*/ 0 h 3118"/>
                <a:gd name="T124" fmla="*/ 0 w 3216"/>
                <a:gd name="T125" fmla="*/ 0 h 31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16"/>
                <a:gd name="T190" fmla="*/ 0 h 3118"/>
                <a:gd name="T191" fmla="*/ 3216 w 3216"/>
                <a:gd name="T192" fmla="*/ 3118 h 31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16" h="3118">
                  <a:moveTo>
                    <a:pt x="1658" y="176"/>
                  </a:moveTo>
                  <a:lnTo>
                    <a:pt x="1658" y="189"/>
                  </a:lnTo>
                  <a:lnTo>
                    <a:pt x="1651" y="189"/>
                  </a:lnTo>
                  <a:lnTo>
                    <a:pt x="1651" y="202"/>
                  </a:lnTo>
                  <a:lnTo>
                    <a:pt x="1643" y="211"/>
                  </a:lnTo>
                  <a:lnTo>
                    <a:pt x="1639" y="223"/>
                  </a:lnTo>
                  <a:lnTo>
                    <a:pt x="1632" y="235"/>
                  </a:lnTo>
                  <a:lnTo>
                    <a:pt x="1629" y="250"/>
                  </a:lnTo>
                  <a:lnTo>
                    <a:pt x="1624" y="264"/>
                  </a:lnTo>
                  <a:lnTo>
                    <a:pt x="1620" y="278"/>
                  </a:lnTo>
                  <a:lnTo>
                    <a:pt x="1617" y="291"/>
                  </a:lnTo>
                  <a:lnTo>
                    <a:pt x="1612" y="303"/>
                  </a:lnTo>
                  <a:lnTo>
                    <a:pt x="1605" y="303"/>
                  </a:lnTo>
                  <a:lnTo>
                    <a:pt x="1605" y="317"/>
                  </a:lnTo>
                  <a:lnTo>
                    <a:pt x="1592" y="329"/>
                  </a:lnTo>
                  <a:lnTo>
                    <a:pt x="1596" y="325"/>
                  </a:lnTo>
                  <a:lnTo>
                    <a:pt x="1597" y="324"/>
                  </a:lnTo>
                  <a:lnTo>
                    <a:pt x="1597" y="326"/>
                  </a:lnTo>
                  <a:lnTo>
                    <a:pt x="1596" y="330"/>
                  </a:lnTo>
                  <a:lnTo>
                    <a:pt x="1594" y="334"/>
                  </a:lnTo>
                  <a:lnTo>
                    <a:pt x="1592" y="340"/>
                  </a:lnTo>
                  <a:lnTo>
                    <a:pt x="1592" y="345"/>
                  </a:lnTo>
                  <a:lnTo>
                    <a:pt x="1585" y="351"/>
                  </a:lnTo>
                  <a:lnTo>
                    <a:pt x="1583" y="352"/>
                  </a:lnTo>
                  <a:lnTo>
                    <a:pt x="1578" y="356"/>
                  </a:lnTo>
                  <a:lnTo>
                    <a:pt x="1573" y="360"/>
                  </a:lnTo>
                  <a:lnTo>
                    <a:pt x="1568" y="367"/>
                  </a:lnTo>
                  <a:lnTo>
                    <a:pt x="1562" y="373"/>
                  </a:lnTo>
                  <a:lnTo>
                    <a:pt x="1558" y="379"/>
                  </a:lnTo>
                  <a:lnTo>
                    <a:pt x="1555" y="384"/>
                  </a:lnTo>
                  <a:lnTo>
                    <a:pt x="1553" y="387"/>
                  </a:lnTo>
                  <a:lnTo>
                    <a:pt x="1561" y="376"/>
                  </a:lnTo>
                  <a:lnTo>
                    <a:pt x="1564" y="371"/>
                  </a:lnTo>
                  <a:lnTo>
                    <a:pt x="1564" y="370"/>
                  </a:lnTo>
                  <a:lnTo>
                    <a:pt x="1564" y="369"/>
                  </a:lnTo>
                  <a:lnTo>
                    <a:pt x="1563" y="370"/>
                  </a:lnTo>
                  <a:lnTo>
                    <a:pt x="1562" y="370"/>
                  </a:lnTo>
                  <a:lnTo>
                    <a:pt x="1557" y="374"/>
                  </a:lnTo>
                  <a:lnTo>
                    <a:pt x="1552" y="379"/>
                  </a:lnTo>
                  <a:lnTo>
                    <a:pt x="1546" y="384"/>
                  </a:lnTo>
                  <a:lnTo>
                    <a:pt x="1541" y="387"/>
                  </a:lnTo>
                  <a:lnTo>
                    <a:pt x="1540" y="390"/>
                  </a:lnTo>
                  <a:lnTo>
                    <a:pt x="1539" y="393"/>
                  </a:lnTo>
                  <a:lnTo>
                    <a:pt x="1536" y="397"/>
                  </a:lnTo>
                  <a:lnTo>
                    <a:pt x="1534" y="401"/>
                  </a:lnTo>
                  <a:lnTo>
                    <a:pt x="1530" y="403"/>
                  </a:lnTo>
                  <a:lnTo>
                    <a:pt x="1527" y="407"/>
                  </a:lnTo>
                  <a:lnTo>
                    <a:pt x="1524" y="408"/>
                  </a:lnTo>
                  <a:lnTo>
                    <a:pt x="1522" y="409"/>
                  </a:lnTo>
                  <a:lnTo>
                    <a:pt x="1522" y="413"/>
                  </a:lnTo>
                  <a:lnTo>
                    <a:pt x="1521" y="414"/>
                  </a:lnTo>
                  <a:lnTo>
                    <a:pt x="1519" y="415"/>
                  </a:lnTo>
                  <a:lnTo>
                    <a:pt x="1518" y="415"/>
                  </a:lnTo>
                  <a:lnTo>
                    <a:pt x="1517" y="415"/>
                  </a:lnTo>
                  <a:lnTo>
                    <a:pt x="1516" y="416"/>
                  </a:lnTo>
                  <a:lnTo>
                    <a:pt x="1515" y="418"/>
                  </a:lnTo>
                  <a:lnTo>
                    <a:pt x="1515" y="422"/>
                  </a:lnTo>
                  <a:lnTo>
                    <a:pt x="1502" y="422"/>
                  </a:lnTo>
                  <a:lnTo>
                    <a:pt x="1502" y="430"/>
                  </a:lnTo>
                  <a:lnTo>
                    <a:pt x="1502" y="427"/>
                  </a:lnTo>
                  <a:lnTo>
                    <a:pt x="1502" y="426"/>
                  </a:lnTo>
                  <a:lnTo>
                    <a:pt x="1501" y="427"/>
                  </a:lnTo>
                  <a:lnTo>
                    <a:pt x="1500" y="427"/>
                  </a:lnTo>
                  <a:lnTo>
                    <a:pt x="1498" y="428"/>
                  </a:lnTo>
                  <a:lnTo>
                    <a:pt x="1494" y="430"/>
                  </a:lnTo>
                  <a:lnTo>
                    <a:pt x="1490" y="430"/>
                  </a:lnTo>
                  <a:lnTo>
                    <a:pt x="1490" y="436"/>
                  </a:lnTo>
                  <a:lnTo>
                    <a:pt x="1490" y="433"/>
                  </a:lnTo>
                  <a:lnTo>
                    <a:pt x="1489" y="433"/>
                  </a:lnTo>
                  <a:lnTo>
                    <a:pt x="1487" y="433"/>
                  </a:lnTo>
                  <a:lnTo>
                    <a:pt x="1484" y="435"/>
                  </a:lnTo>
                  <a:lnTo>
                    <a:pt x="1481" y="435"/>
                  </a:lnTo>
                  <a:lnTo>
                    <a:pt x="1476" y="436"/>
                  </a:lnTo>
                  <a:lnTo>
                    <a:pt x="1476" y="443"/>
                  </a:lnTo>
                  <a:lnTo>
                    <a:pt x="1472" y="445"/>
                  </a:lnTo>
                  <a:lnTo>
                    <a:pt x="1467" y="447"/>
                  </a:lnTo>
                  <a:lnTo>
                    <a:pt x="1459" y="447"/>
                  </a:lnTo>
                  <a:lnTo>
                    <a:pt x="1450" y="447"/>
                  </a:lnTo>
                  <a:lnTo>
                    <a:pt x="1442" y="445"/>
                  </a:lnTo>
                  <a:lnTo>
                    <a:pt x="1433" y="444"/>
                  </a:lnTo>
                  <a:lnTo>
                    <a:pt x="1426" y="443"/>
                  </a:lnTo>
                  <a:lnTo>
                    <a:pt x="1420" y="443"/>
                  </a:lnTo>
                  <a:lnTo>
                    <a:pt x="1420" y="441"/>
                  </a:lnTo>
                  <a:lnTo>
                    <a:pt x="1419" y="438"/>
                  </a:lnTo>
                  <a:lnTo>
                    <a:pt x="1417" y="436"/>
                  </a:lnTo>
                  <a:lnTo>
                    <a:pt x="1415" y="433"/>
                  </a:lnTo>
                  <a:lnTo>
                    <a:pt x="1414" y="432"/>
                  </a:lnTo>
                  <a:lnTo>
                    <a:pt x="1410" y="431"/>
                  </a:lnTo>
                  <a:lnTo>
                    <a:pt x="1408" y="430"/>
                  </a:lnTo>
                  <a:lnTo>
                    <a:pt x="1405" y="430"/>
                  </a:lnTo>
                  <a:lnTo>
                    <a:pt x="1400" y="422"/>
                  </a:lnTo>
                  <a:lnTo>
                    <a:pt x="1393" y="414"/>
                  </a:lnTo>
                  <a:lnTo>
                    <a:pt x="1393" y="411"/>
                  </a:lnTo>
                  <a:lnTo>
                    <a:pt x="1392" y="408"/>
                  </a:lnTo>
                  <a:lnTo>
                    <a:pt x="1391" y="403"/>
                  </a:lnTo>
                  <a:lnTo>
                    <a:pt x="1388" y="399"/>
                  </a:lnTo>
                  <a:lnTo>
                    <a:pt x="1386" y="394"/>
                  </a:lnTo>
                  <a:lnTo>
                    <a:pt x="1382" y="391"/>
                  </a:lnTo>
                  <a:lnTo>
                    <a:pt x="1379" y="388"/>
                  </a:lnTo>
                  <a:lnTo>
                    <a:pt x="1374" y="387"/>
                  </a:lnTo>
                  <a:lnTo>
                    <a:pt x="1380" y="393"/>
                  </a:lnTo>
                  <a:lnTo>
                    <a:pt x="1383" y="396"/>
                  </a:lnTo>
                  <a:lnTo>
                    <a:pt x="1385" y="397"/>
                  </a:lnTo>
                  <a:lnTo>
                    <a:pt x="1386" y="396"/>
                  </a:lnTo>
                  <a:lnTo>
                    <a:pt x="1386" y="394"/>
                  </a:lnTo>
                  <a:lnTo>
                    <a:pt x="1386" y="393"/>
                  </a:lnTo>
                  <a:lnTo>
                    <a:pt x="1385" y="390"/>
                  </a:lnTo>
                  <a:lnTo>
                    <a:pt x="1382" y="384"/>
                  </a:lnTo>
                  <a:lnTo>
                    <a:pt x="1379" y="377"/>
                  </a:lnTo>
                  <a:lnTo>
                    <a:pt x="1374" y="371"/>
                  </a:lnTo>
                  <a:lnTo>
                    <a:pt x="1366" y="367"/>
                  </a:lnTo>
                  <a:lnTo>
                    <a:pt x="1362" y="367"/>
                  </a:lnTo>
                  <a:lnTo>
                    <a:pt x="1354" y="358"/>
                  </a:lnTo>
                  <a:lnTo>
                    <a:pt x="1357" y="360"/>
                  </a:lnTo>
                  <a:lnTo>
                    <a:pt x="1358" y="362"/>
                  </a:lnTo>
                  <a:lnTo>
                    <a:pt x="1357" y="359"/>
                  </a:lnTo>
                  <a:lnTo>
                    <a:pt x="1357" y="357"/>
                  </a:lnTo>
                  <a:lnTo>
                    <a:pt x="1356" y="354"/>
                  </a:lnTo>
                  <a:lnTo>
                    <a:pt x="1354" y="350"/>
                  </a:lnTo>
                  <a:lnTo>
                    <a:pt x="1354" y="345"/>
                  </a:lnTo>
                  <a:lnTo>
                    <a:pt x="1351" y="342"/>
                  </a:lnTo>
                  <a:lnTo>
                    <a:pt x="1346" y="335"/>
                  </a:lnTo>
                  <a:lnTo>
                    <a:pt x="1339" y="324"/>
                  </a:lnTo>
                  <a:lnTo>
                    <a:pt x="1332" y="312"/>
                  </a:lnTo>
                  <a:lnTo>
                    <a:pt x="1326" y="298"/>
                  </a:lnTo>
                  <a:lnTo>
                    <a:pt x="1320" y="285"/>
                  </a:lnTo>
                  <a:lnTo>
                    <a:pt x="1317" y="274"/>
                  </a:lnTo>
                  <a:lnTo>
                    <a:pt x="1315" y="266"/>
                  </a:lnTo>
                  <a:lnTo>
                    <a:pt x="1312" y="264"/>
                  </a:lnTo>
                  <a:lnTo>
                    <a:pt x="1308" y="262"/>
                  </a:lnTo>
                  <a:lnTo>
                    <a:pt x="1306" y="260"/>
                  </a:lnTo>
                  <a:lnTo>
                    <a:pt x="1303" y="255"/>
                  </a:lnTo>
                  <a:lnTo>
                    <a:pt x="1301" y="251"/>
                  </a:lnTo>
                  <a:lnTo>
                    <a:pt x="1297" y="247"/>
                  </a:lnTo>
                  <a:lnTo>
                    <a:pt x="1294" y="245"/>
                  </a:lnTo>
                  <a:lnTo>
                    <a:pt x="1289" y="245"/>
                  </a:lnTo>
                  <a:lnTo>
                    <a:pt x="1294" y="251"/>
                  </a:lnTo>
                  <a:lnTo>
                    <a:pt x="1297" y="254"/>
                  </a:lnTo>
                  <a:lnTo>
                    <a:pt x="1298" y="254"/>
                  </a:lnTo>
                  <a:lnTo>
                    <a:pt x="1300" y="254"/>
                  </a:lnTo>
                  <a:lnTo>
                    <a:pt x="1300" y="252"/>
                  </a:lnTo>
                  <a:lnTo>
                    <a:pt x="1300" y="251"/>
                  </a:lnTo>
                  <a:lnTo>
                    <a:pt x="1300" y="247"/>
                  </a:lnTo>
                  <a:lnTo>
                    <a:pt x="1297" y="243"/>
                  </a:lnTo>
                  <a:lnTo>
                    <a:pt x="1294" y="237"/>
                  </a:lnTo>
                  <a:lnTo>
                    <a:pt x="1289" y="232"/>
                  </a:lnTo>
                  <a:lnTo>
                    <a:pt x="1277" y="232"/>
                  </a:lnTo>
                  <a:lnTo>
                    <a:pt x="1277" y="223"/>
                  </a:lnTo>
                  <a:lnTo>
                    <a:pt x="1277" y="226"/>
                  </a:lnTo>
                  <a:lnTo>
                    <a:pt x="1277" y="227"/>
                  </a:lnTo>
                  <a:lnTo>
                    <a:pt x="1275" y="227"/>
                  </a:lnTo>
                  <a:lnTo>
                    <a:pt x="1274" y="226"/>
                  </a:lnTo>
                  <a:lnTo>
                    <a:pt x="1272" y="224"/>
                  </a:lnTo>
                  <a:lnTo>
                    <a:pt x="1268" y="224"/>
                  </a:lnTo>
                  <a:lnTo>
                    <a:pt x="1264" y="223"/>
                  </a:lnTo>
                  <a:lnTo>
                    <a:pt x="1264" y="218"/>
                  </a:lnTo>
                  <a:lnTo>
                    <a:pt x="1260" y="215"/>
                  </a:lnTo>
                  <a:lnTo>
                    <a:pt x="1253" y="212"/>
                  </a:lnTo>
                  <a:lnTo>
                    <a:pt x="1247" y="210"/>
                  </a:lnTo>
                  <a:lnTo>
                    <a:pt x="1240" y="209"/>
                  </a:lnTo>
                  <a:lnTo>
                    <a:pt x="1226" y="207"/>
                  </a:lnTo>
                  <a:lnTo>
                    <a:pt x="1209" y="207"/>
                  </a:lnTo>
                  <a:lnTo>
                    <a:pt x="1190" y="209"/>
                  </a:lnTo>
                  <a:lnTo>
                    <a:pt x="1171" y="212"/>
                  </a:lnTo>
                  <a:lnTo>
                    <a:pt x="1151" y="216"/>
                  </a:lnTo>
                  <a:lnTo>
                    <a:pt x="1131" y="221"/>
                  </a:lnTo>
                  <a:lnTo>
                    <a:pt x="1092" y="232"/>
                  </a:lnTo>
                  <a:lnTo>
                    <a:pt x="1056" y="243"/>
                  </a:lnTo>
                  <a:lnTo>
                    <a:pt x="1026" y="254"/>
                  </a:lnTo>
                  <a:lnTo>
                    <a:pt x="1005" y="261"/>
                  </a:lnTo>
                  <a:lnTo>
                    <a:pt x="992" y="264"/>
                  </a:lnTo>
                  <a:lnTo>
                    <a:pt x="979" y="268"/>
                  </a:lnTo>
                  <a:lnTo>
                    <a:pt x="963" y="271"/>
                  </a:lnTo>
                  <a:lnTo>
                    <a:pt x="947" y="273"/>
                  </a:lnTo>
                  <a:lnTo>
                    <a:pt x="911" y="277"/>
                  </a:lnTo>
                  <a:lnTo>
                    <a:pt x="873" y="279"/>
                  </a:lnTo>
                  <a:lnTo>
                    <a:pt x="836" y="280"/>
                  </a:lnTo>
                  <a:lnTo>
                    <a:pt x="799" y="281"/>
                  </a:lnTo>
                  <a:lnTo>
                    <a:pt x="765" y="281"/>
                  </a:lnTo>
                  <a:lnTo>
                    <a:pt x="735" y="281"/>
                  </a:lnTo>
                  <a:lnTo>
                    <a:pt x="735" y="279"/>
                  </a:lnTo>
                  <a:lnTo>
                    <a:pt x="732" y="277"/>
                  </a:lnTo>
                  <a:lnTo>
                    <a:pt x="730" y="274"/>
                  </a:lnTo>
                  <a:lnTo>
                    <a:pt x="726" y="272"/>
                  </a:lnTo>
                  <a:lnTo>
                    <a:pt x="717" y="268"/>
                  </a:lnTo>
                  <a:lnTo>
                    <a:pt x="706" y="264"/>
                  </a:lnTo>
                  <a:lnTo>
                    <a:pt x="694" y="261"/>
                  </a:lnTo>
                  <a:lnTo>
                    <a:pt x="683" y="258"/>
                  </a:lnTo>
                  <a:lnTo>
                    <a:pt x="675" y="256"/>
                  </a:lnTo>
                  <a:lnTo>
                    <a:pt x="669" y="252"/>
                  </a:lnTo>
                  <a:lnTo>
                    <a:pt x="669" y="245"/>
                  </a:lnTo>
                  <a:lnTo>
                    <a:pt x="660" y="240"/>
                  </a:lnTo>
                  <a:lnTo>
                    <a:pt x="647" y="238"/>
                  </a:lnTo>
                  <a:lnTo>
                    <a:pt x="633" y="237"/>
                  </a:lnTo>
                  <a:lnTo>
                    <a:pt x="618" y="235"/>
                  </a:lnTo>
                  <a:lnTo>
                    <a:pt x="605" y="234"/>
                  </a:lnTo>
                  <a:lnTo>
                    <a:pt x="590" y="232"/>
                  </a:lnTo>
                  <a:lnTo>
                    <a:pt x="578" y="228"/>
                  </a:lnTo>
                  <a:lnTo>
                    <a:pt x="568" y="223"/>
                  </a:lnTo>
                  <a:lnTo>
                    <a:pt x="568" y="218"/>
                  </a:lnTo>
                  <a:lnTo>
                    <a:pt x="559" y="215"/>
                  </a:lnTo>
                  <a:lnTo>
                    <a:pt x="544" y="210"/>
                  </a:lnTo>
                  <a:lnTo>
                    <a:pt x="525" y="204"/>
                  </a:lnTo>
                  <a:lnTo>
                    <a:pt x="504" y="199"/>
                  </a:lnTo>
                  <a:lnTo>
                    <a:pt x="483" y="195"/>
                  </a:lnTo>
                  <a:lnTo>
                    <a:pt x="464" y="193"/>
                  </a:lnTo>
                  <a:lnTo>
                    <a:pt x="454" y="193"/>
                  </a:lnTo>
                  <a:lnTo>
                    <a:pt x="447" y="193"/>
                  </a:lnTo>
                  <a:lnTo>
                    <a:pt x="441" y="194"/>
                  </a:lnTo>
                  <a:lnTo>
                    <a:pt x="437" y="196"/>
                  </a:lnTo>
                  <a:lnTo>
                    <a:pt x="437" y="202"/>
                  </a:lnTo>
                  <a:lnTo>
                    <a:pt x="418" y="202"/>
                  </a:lnTo>
                  <a:lnTo>
                    <a:pt x="413" y="210"/>
                  </a:lnTo>
                  <a:lnTo>
                    <a:pt x="413" y="218"/>
                  </a:lnTo>
                  <a:lnTo>
                    <a:pt x="406" y="218"/>
                  </a:lnTo>
                  <a:lnTo>
                    <a:pt x="406" y="223"/>
                  </a:lnTo>
                  <a:lnTo>
                    <a:pt x="398" y="223"/>
                  </a:lnTo>
                  <a:lnTo>
                    <a:pt x="394" y="232"/>
                  </a:lnTo>
                  <a:lnTo>
                    <a:pt x="394" y="252"/>
                  </a:lnTo>
                  <a:lnTo>
                    <a:pt x="386" y="252"/>
                  </a:lnTo>
                  <a:lnTo>
                    <a:pt x="385" y="257"/>
                  </a:lnTo>
                  <a:lnTo>
                    <a:pt x="385" y="263"/>
                  </a:lnTo>
                  <a:lnTo>
                    <a:pt x="385" y="269"/>
                  </a:lnTo>
                  <a:lnTo>
                    <a:pt x="386" y="278"/>
                  </a:lnTo>
                  <a:lnTo>
                    <a:pt x="388" y="285"/>
                  </a:lnTo>
                  <a:lnTo>
                    <a:pt x="389" y="292"/>
                  </a:lnTo>
                  <a:lnTo>
                    <a:pt x="388" y="298"/>
                  </a:lnTo>
                  <a:lnTo>
                    <a:pt x="386" y="303"/>
                  </a:lnTo>
                  <a:lnTo>
                    <a:pt x="381" y="303"/>
                  </a:lnTo>
                  <a:lnTo>
                    <a:pt x="380" y="306"/>
                  </a:lnTo>
                  <a:lnTo>
                    <a:pt x="380" y="311"/>
                  </a:lnTo>
                  <a:lnTo>
                    <a:pt x="379" y="317"/>
                  </a:lnTo>
                  <a:lnTo>
                    <a:pt x="378" y="323"/>
                  </a:lnTo>
                  <a:lnTo>
                    <a:pt x="377" y="330"/>
                  </a:lnTo>
                  <a:lnTo>
                    <a:pt x="375" y="336"/>
                  </a:lnTo>
                  <a:lnTo>
                    <a:pt x="374" y="341"/>
                  </a:lnTo>
                  <a:lnTo>
                    <a:pt x="374" y="345"/>
                  </a:lnTo>
                  <a:lnTo>
                    <a:pt x="367" y="345"/>
                  </a:lnTo>
                  <a:lnTo>
                    <a:pt x="367" y="371"/>
                  </a:lnTo>
                  <a:lnTo>
                    <a:pt x="362" y="371"/>
                  </a:lnTo>
                  <a:lnTo>
                    <a:pt x="362" y="387"/>
                  </a:lnTo>
                  <a:lnTo>
                    <a:pt x="358" y="388"/>
                  </a:lnTo>
                  <a:lnTo>
                    <a:pt x="356" y="390"/>
                  </a:lnTo>
                  <a:lnTo>
                    <a:pt x="354" y="392"/>
                  </a:lnTo>
                  <a:lnTo>
                    <a:pt x="351" y="396"/>
                  </a:lnTo>
                  <a:lnTo>
                    <a:pt x="350" y="398"/>
                  </a:lnTo>
                  <a:lnTo>
                    <a:pt x="349" y="402"/>
                  </a:lnTo>
                  <a:lnTo>
                    <a:pt x="347" y="405"/>
                  </a:lnTo>
                  <a:lnTo>
                    <a:pt x="347" y="409"/>
                  </a:lnTo>
                  <a:lnTo>
                    <a:pt x="344" y="409"/>
                  </a:lnTo>
                  <a:lnTo>
                    <a:pt x="339" y="411"/>
                  </a:lnTo>
                  <a:lnTo>
                    <a:pt x="333" y="415"/>
                  </a:lnTo>
                  <a:lnTo>
                    <a:pt x="326" y="419"/>
                  </a:lnTo>
                  <a:lnTo>
                    <a:pt x="320" y="424"/>
                  </a:lnTo>
                  <a:lnTo>
                    <a:pt x="313" y="426"/>
                  </a:lnTo>
                  <a:lnTo>
                    <a:pt x="310" y="428"/>
                  </a:lnTo>
                  <a:lnTo>
                    <a:pt x="309" y="430"/>
                  </a:lnTo>
                  <a:lnTo>
                    <a:pt x="303" y="431"/>
                  </a:lnTo>
                  <a:lnTo>
                    <a:pt x="294" y="432"/>
                  </a:lnTo>
                  <a:lnTo>
                    <a:pt x="284" y="433"/>
                  </a:lnTo>
                  <a:lnTo>
                    <a:pt x="273" y="436"/>
                  </a:lnTo>
                  <a:lnTo>
                    <a:pt x="262" y="437"/>
                  </a:lnTo>
                  <a:lnTo>
                    <a:pt x="253" y="438"/>
                  </a:lnTo>
                  <a:lnTo>
                    <a:pt x="244" y="437"/>
                  </a:lnTo>
                  <a:lnTo>
                    <a:pt x="238" y="436"/>
                  </a:lnTo>
                  <a:lnTo>
                    <a:pt x="238" y="430"/>
                  </a:lnTo>
                  <a:lnTo>
                    <a:pt x="226" y="430"/>
                  </a:lnTo>
                  <a:lnTo>
                    <a:pt x="225" y="425"/>
                  </a:lnTo>
                  <a:lnTo>
                    <a:pt x="225" y="422"/>
                  </a:lnTo>
                  <a:lnTo>
                    <a:pt x="224" y="422"/>
                  </a:lnTo>
                  <a:lnTo>
                    <a:pt x="222" y="422"/>
                  </a:lnTo>
                  <a:lnTo>
                    <a:pt x="221" y="422"/>
                  </a:lnTo>
                  <a:lnTo>
                    <a:pt x="220" y="421"/>
                  </a:lnTo>
                  <a:lnTo>
                    <a:pt x="219" y="419"/>
                  </a:lnTo>
                  <a:lnTo>
                    <a:pt x="219" y="414"/>
                  </a:lnTo>
                  <a:lnTo>
                    <a:pt x="207" y="414"/>
                  </a:lnTo>
                  <a:lnTo>
                    <a:pt x="207" y="409"/>
                  </a:lnTo>
                  <a:lnTo>
                    <a:pt x="207" y="410"/>
                  </a:lnTo>
                  <a:lnTo>
                    <a:pt x="207" y="411"/>
                  </a:lnTo>
                  <a:lnTo>
                    <a:pt x="205" y="411"/>
                  </a:lnTo>
                  <a:lnTo>
                    <a:pt x="204" y="410"/>
                  </a:lnTo>
                  <a:lnTo>
                    <a:pt x="203" y="410"/>
                  </a:lnTo>
                  <a:lnTo>
                    <a:pt x="200" y="409"/>
                  </a:lnTo>
                  <a:lnTo>
                    <a:pt x="197" y="409"/>
                  </a:lnTo>
                  <a:lnTo>
                    <a:pt x="192" y="409"/>
                  </a:lnTo>
                  <a:lnTo>
                    <a:pt x="192" y="401"/>
                  </a:lnTo>
                  <a:lnTo>
                    <a:pt x="183" y="397"/>
                  </a:lnTo>
                  <a:lnTo>
                    <a:pt x="173" y="394"/>
                  </a:lnTo>
                  <a:lnTo>
                    <a:pt x="162" y="392"/>
                  </a:lnTo>
                  <a:lnTo>
                    <a:pt x="149" y="392"/>
                  </a:lnTo>
                  <a:lnTo>
                    <a:pt x="137" y="392"/>
                  </a:lnTo>
                  <a:lnTo>
                    <a:pt x="124" y="392"/>
                  </a:lnTo>
                  <a:lnTo>
                    <a:pt x="113" y="393"/>
                  </a:lnTo>
                  <a:lnTo>
                    <a:pt x="102" y="393"/>
                  </a:lnTo>
                  <a:lnTo>
                    <a:pt x="97" y="401"/>
                  </a:lnTo>
                  <a:lnTo>
                    <a:pt x="96" y="404"/>
                  </a:lnTo>
                  <a:lnTo>
                    <a:pt x="95" y="408"/>
                  </a:lnTo>
                  <a:lnTo>
                    <a:pt x="92" y="411"/>
                  </a:lnTo>
                  <a:lnTo>
                    <a:pt x="89" y="414"/>
                  </a:lnTo>
                  <a:lnTo>
                    <a:pt x="86" y="418"/>
                  </a:lnTo>
                  <a:lnTo>
                    <a:pt x="83" y="420"/>
                  </a:lnTo>
                  <a:lnTo>
                    <a:pt x="80" y="421"/>
                  </a:lnTo>
                  <a:lnTo>
                    <a:pt x="78" y="422"/>
                  </a:lnTo>
                  <a:lnTo>
                    <a:pt x="78" y="426"/>
                  </a:lnTo>
                  <a:lnTo>
                    <a:pt x="77" y="427"/>
                  </a:lnTo>
                  <a:lnTo>
                    <a:pt x="75" y="428"/>
                  </a:lnTo>
                  <a:lnTo>
                    <a:pt x="74" y="428"/>
                  </a:lnTo>
                  <a:lnTo>
                    <a:pt x="73" y="428"/>
                  </a:lnTo>
                  <a:lnTo>
                    <a:pt x="72" y="430"/>
                  </a:lnTo>
                  <a:lnTo>
                    <a:pt x="71" y="431"/>
                  </a:lnTo>
                  <a:lnTo>
                    <a:pt x="71" y="436"/>
                  </a:lnTo>
                  <a:lnTo>
                    <a:pt x="68" y="436"/>
                  </a:lnTo>
                  <a:lnTo>
                    <a:pt x="66" y="437"/>
                  </a:lnTo>
                  <a:lnTo>
                    <a:pt x="63" y="438"/>
                  </a:lnTo>
                  <a:lnTo>
                    <a:pt x="61" y="439"/>
                  </a:lnTo>
                  <a:lnTo>
                    <a:pt x="58" y="441"/>
                  </a:lnTo>
                  <a:lnTo>
                    <a:pt x="56" y="442"/>
                  </a:lnTo>
                  <a:lnTo>
                    <a:pt x="54" y="443"/>
                  </a:lnTo>
                  <a:lnTo>
                    <a:pt x="51" y="443"/>
                  </a:lnTo>
                  <a:lnTo>
                    <a:pt x="44" y="452"/>
                  </a:lnTo>
                  <a:lnTo>
                    <a:pt x="43" y="454"/>
                  </a:lnTo>
                  <a:lnTo>
                    <a:pt x="41" y="456"/>
                  </a:lnTo>
                  <a:lnTo>
                    <a:pt x="39" y="460"/>
                  </a:lnTo>
                  <a:lnTo>
                    <a:pt x="37" y="464"/>
                  </a:lnTo>
                  <a:lnTo>
                    <a:pt x="33" y="467"/>
                  </a:lnTo>
                  <a:lnTo>
                    <a:pt x="30" y="470"/>
                  </a:lnTo>
                  <a:lnTo>
                    <a:pt x="27" y="471"/>
                  </a:lnTo>
                  <a:lnTo>
                    <a:pt x="24" y="472"/>
                  </a:lnTo>
                  <a:lnTo>
                    <a:pt x="20" y="477"/>
                  </a:lnTo>
                  <a:lnTo>
                    <a:pt x="20" y="486"/>
                  </a:lnTo>
                  <a:lnTo>
                    <a:pt x="12" y="486"/>
                  </a:lnTo>
                  <a:lnTo>
                    <a:pt x="5" y="493"/>
                  </a:lnTo>
                  <a:lnTo>
                    <a:pt x="5" y="506"/>
                  </a:lnTo>
                  <a:lnTo>
                    <a:pt x="0" y="506"/>
                  </a:lnTo>
                  <a:lnTo>
                    <a:pt x="0" y="541"/>
                  </a:lnTo>
                  <a:lnTo>
                    <a:pt x="5" y="549"/>
                  </a:lnTo>
                  <a:lnTo>
                    <a:pt x="44" y="549"/>
                  </a:lnTo>
                  <a:lnTo>
                    <a:pt x="45" y="545"/>
                  </a:lnTo>
                  <a:lnTo>
                    <a:pt x="49" y="541"/>
                  </a:lnTo>
                  <a:lnTo>
                    <a:pt x="55" y="535"/>
                  </a:lnTo>
                  <a:lnTo>
                    <a:pt x="61" y="529"/>
                  </a:lnTo>
                  <a:lnTo>
                    <a:pt x="67" y="523"/>
                  </a:lnTo>
                  <a:lnTo>
                    <a:pt x="72" y="517"/>
                  </a:lnTo>
                  <a:lnTo>
                    <a:pt x="77" y="512"/>
                  </a:lnTo>
                  <a:lnTo>
                    <a:pt x="78" y="506"/>
                  </a:lnTo>
                  <a:lnTo>
                    <a:pt x="68" y="517"/>
                  </a:lnTo>
                  <a:lnTo>
                    <a:pt x="63" y="523"/>
                  </a:lnTo>
                  <a:lnTo>
                    <a:pt x="63" y="524"/>
                  </a:lnTo>
                  <a:lnTo>
                    <a:pt x="63" y="526"/>
                  </a:lnTo>
                  <a:lnTo>
                    <a:pt x="64" y="526"/>
                  </a:lnTo>
                  <a:lnTo>
                    <a:pt x="67" y="524"/>
                  </a:lnTo>
                  <a:lnTo>
                    <a:pt x="72" y="522"/>
                  </a:lnTo>
                  <a:lnTo>
                    <a:pt x="78" y="517"/>
                  </a:lnTo>
                  <a:lnTo>
                    <a:pt x="84" y="512"/>
                  </a:lnTo>
                  <a:lnTo>
                    <a:pt x="90" y="506"/>
                  </a:lnTo>
                  <a:lnTo>
                    <a:pt x="90" y="503"/>
                  </a:lnTo>
                  <a:lnTo>
                    <a:pt x="91" y="499"/>
                  </a:lnTo>
                  <a:lnTo>
                    <a:pt x="94" y="497"/>
                  </a:lnTo>
                  <a:lnTo>
                    <a:pt x="96" y="494"/>
                  </a:lnTo>
                  <a:lnTo>
                    <a:pt x="98" y="492"/>
                  </a:lnTo>
                  <a:lnTo>
                    <a:pt x="100" y="490"/>
                  </a:lnTo>
                  <a:lnTo>
                    <a:pt x="101" y="488"/>
                  </a:lnTo>
                  <a:lnTo>
                    <a:pt x="102" y="486"/>
                  </a:lnTo>
                  <a:lnTo>
                    <a:pt x="114" y="486"/>
                  </a:lnTo>
                  <a:lnTo>
                    <a:pt x="114" y="477"/>
                  </a:lnTo>
                  <a:lnTo>
                    <a:pt x="168" y="477"/>
                  </a:lnTo>
                  <a:lnTo>
                    <a:pt x="173" y="486"/>
                  </a:lnTo>
                  <a:lnTo>
                    <a:pt x="180" y="493"/>
                  </a:lnTo>
                  <a:lnTo>
                    <a:pt x="180" y="495"/>
                  </a:lnTo>
                  <a:lnTo>
                    <a:pt x="181" y="499"/>
                  </a:lnTo>
                  <a:lnTo>
                    <a:pt x="183" y="503"/>
                  </a:lnTo>
                  <a:lnTo>
                    <a:pt x="186" y="506"/>
                  </a:lnTo>
                  <a:lnTo>
                    <a:pt x="190" y="510"/>
                  </a:lnTo>
                  <a:lnTo>
                    <a:pt x="193" y="512"/>
                  </a:lnTo>
                  <a:lnTo>
                    <a:pt x="196" y="514"/>
                  </a:lnTo>
                  <a:lnTo>
                    <a:pt x="199" y="515"/>
                  </a:lnTo>
                  <a:lnTo>
                    <a:pt x="207" y="520"/>
                  </a:lnTo>
                  <a:lnTo>
                    <a:pt x="211" y="528"/>
                  </a:lnTo>
                  <a:lnTo>
                    <a:pt x="211" y="541"/>
                  </a:lnTo>
                  <a:lnTo>
                    <a:pt x="219" y="541"/>
                  </a:lnTo>
                  <a:lnTo>
                    <a:pt x="219" y="557"/>
                  </a:lnTo>
                  <a:lnTo>
                    <a:pt x="221" y="557"/>
                  </a:lnTo>
                  <a:lnTo>
                    <a:pt x="224" y="560"/>
                  </a:lnTo>
                  <a:lnTo>
                    <a:pt x="225" y="563"/>
                  </a:lnTo>
                  <a:lnTo>
                    <a:pt x="227" y="568"/>
                  </a:lnTo>
                  <a:lnTo>
                    <a:pt x="228" y="573"/>
                  </a:lnTo>
                  <a:lnTo>
                    <a:pt x="230" y="577"/>
                  </a:lnTo>
                  <a:lnTo>
                    <a:pt x="231" y="580"/>
                  </a:lnTo>
                  <a:lnTo>
                    <a:pt x="231" y="583"/>
                  </a:lnTo>
                  <a:lnTo>
                    <a:pt x="233" y="584"/>
                  </a:lnTo>
                  <a:lnTo>
                    <a:pt x="236" y="586"/>
                  </a:lnTo>
                  <a:lnTo>
                    <a:pt x="238" y="590"/>
                  </a:lnTo>
                  <a:lnTo>
                    <a:pt x="241" y="595"/>
                  </a:lnTo>
                  <a:lnTo>
                    <a:pt x="245" y="607"/>
                  </a:lnTo>
                  <a:lnTo>
                    <a:pt x="249" y="620"/>
                  </a:lnTo>
                  <a:lnTo>
                    <a:pt x="253" y="635"/>
                  </a:lnTo>
                  <a:lnTo>
                    <a:pt x="255" y="650"/>
                  </a:lnTo>
                  <a:lnTo>
                    <a:pt x="256" y="661"/>
                  </a:lnTo>
                  <a:lnTo>
                    <a:pt x="258" y="668"/>
                  </a:lnTo>
                  <a:lnTo>
                    <a:pt x="258" y="703"/>
                  </a:lnTo>
                  <a:lnTo>
                    <a:pt x="260" y="733"/>
                  </a:lnTo>
                  <a:lnTo>
                    <a:pt x="262" y="761"/>
                  </a:lnTo>
                  <a:lnTo>
                    <a:pt x="267" y="787"/>
                  </a:lnTo>
                  <a:lnTo>
                    <a:pt x="272" y="809"/>
                  </a:lnTo>
                  <a:lnTo>
                    <a:pt x="277" y="827"/>
                  </a:lnTo>
                  <a:lnTo>
                    <a:pt x="283" y="843"/>
                  </a:lnTo>
                  <a:lnTo>
                    <a:pt x="289" y="856"/>
                  </a:lnTo>
                  <a:lnTo>
                    <a:pt x="295" y="866"/>
                  </a:lnTo>
                  <a:lnTo>
                    <a:pt x="301" y="873"/>
                  </a:lnTo>
                  <a:lnTo>
                    <a:pt x="306" y="878"/>
                  </a:lnTo>
                  <a:lnTo>
                    <a:pt x="311" y="880"/>
                  </a:lnTo>
                  <a:lnTo>
                    <a:pt x="313" y="880"/>
                  </a:lnTo>
                  <a:lnTo>
                    <a:pt x="316" y="880"/>
                  </a:lnTo>
                  <a:lnTo>
                    <a:pt x="317" y="879"/>
                  </a:lnTo>
                  <a:lnTo>
                    <a:pt x="320" y="878"/>
                  </a:lnTo>
                  <a:lnTo>
                    <a:pt x="322" y="873"/>
                  </a:lnTo>
                  <a:lnTo>
                    <a:pt x="323" y="867"/>
                  </a:lnTo>
                  <a:lnTo>
                    <a:pt x="327" y="867"/>
                  </a:lnTo>
                  <a:lnTo>
                    <a:pt x="328" y="868"/>
                  </a:lnTo>
                  <a:lnTo>
                    <a:pt x="329" y="870"/>
                  </a:lnTo>
                  <a:lnTo>
                    <a:pt x="329" y="871"/>
                  </a:lnTo>
                  <a:lnTo>
                    <a:pt x="329" y="872"/>
                  </a:lnTo>
                  <a:lnTo>
                    <a:pt x="329" y="873"/>
                  </a:lnTo>
                  <a:lnTo>
                    <a:pt x="332" y="874"/>
                  </a:lnTo>
                  <a:lnTo>
                    <a:pt x="335" y="874"/>
                  </a:lnTo>
                  <a:lnTo>
                    <a:pt x="335" y="877"/>
                  </a:lnTo>
                  <a:lnTo>
                    <a:pt x="337" y="880"/>
                  </a:lnTo>
                  <a:lnTo>
                    <a:pt x="338" y="884"/>
                  </a:lnTo>
                  <a:lnTo>
                    <a:pt x="339" y="888"/>
                  </a:lnTo>
                  <a:lnTo>
                    <a:pt x="340" y="891"/>
                  </a:lnTo>
                  <a:lnTo>
                    <a:pt x="341" y="895"/>
                  </a:lnTo>
                  <a:lnTo>
                    <a:pt x="341" y="899"/>
                  </a:lnTo>
                  <a:lnTo>
                    <a:pt x="343" y="901"/>
                  </a:lnTo>
                  <a:lnTo>
                    <a:pt x="347" y="908"/>
                  </a:lnTo>
                  <a:lnTo>
                    <a:pt x="352" y="910"/>
                  </a:lnTo>
                  <a:lnTo>
                    <a:pt x="356" y="912"/>
                  </a:lnTo>
                  <a:lnTo>
                    <a:pt x="358" y="916"/>
                  </a:lnTo>
                  <a:lnTo>
                    <a:pt x="361" y="921"/>
                  </a:lnTo>
                  <a:lnTo>
                    <a:pt x="362" y="925"/>
                  </a:lnTo>
                  <a:lnTo>
                    <a:pt x="363" y="930"/>
                  </a:lnTo>
                  <a:lnTo>
                    <a:pt x="364" y="934"/>
                  </a:lnTo>
                  <a:lnTo>
                    <a:pt x="367" y="938"/>
                  </a:lnTo>
                  <a:lnTo>
                    <a:pt x="374" y="938"/>
                  </a:lnTo>
                  <a:lnTo>
                    <a:pt x="374" y="940"/>
                  </a:lnTo>
                  <a:lnTo>
                    <a:pt x="378" y="945"/>
                  </a:lnTo>
                  <a:lnTo>
                    <a:pt x="381" y="952"/>
                  </a:lnTo>
                  <a:lnTo>
                    <a:pt x="386" y="961"/>
                  </a:lnTo>
                  <a:lnTo>
                    <a:pt x="390" y="969"/>
                  </a:lnTo>
                  <a:lnTo>
                    <a:pt x="394" y="976"/>
                  </a:lnTo>
                  <a:lnTo>
                    <a:pt x="397" y="984"/>
                  </a:lnTo>
                  <a:lnTo>
                    <a:pt x="398" y="989"/>
                  </a:lnTo>
                  <a:lnTo>
                    <a:pt x="405" y="990"/>
                  </a:lnTo>
                  <a:lnTo>
                    <a:pt x="412" y="993"/>
                  </a:lnTo>
                  <a:lnTo>
                    <a:pt x="418" y="1000"/>
                  </a:lnTo>
                  <a:lnTo>
                    <a:pt x="425" y="1006"/>
                  </a:lnTo>
                  <a:lnTo>
                    <a:pt x="431" y="1012"/>
                  </a:lnTo>
                  <a:lnTo>
                    <a:pt x="437" y="1018"/>
                  </a:lnTo>
                  <a:lnTo>
                    <a:pt x="445" y="1021"/>
                  </a:lnTo>
                  <a:lnTo>
                    <a:pt x="452" y="1023"/>
                  </a:lnTo>
                  <a:lnTo>
                    <a:pt x="452" y="1026"/>
                  </a:lnTo>
                  <a:lnTo>
                    <a:pt x="452" y="1029"/>
                  </a:lnTo>
                  <a:lnTo>
                    <a:pt x="453" y="1029"/>
                  </a:lnTo>
                  <a:lnTo>
                    <a:pt x="454" y="1029"/>
                  </a:lnTo>
                  <a:lnTo>
                    <a:pt x="454" y="1030"/>
                  </a:lnTo>
                  <a:lnTo>
                    <a:pt x="456" y="1030"/>
                  </a:lnTo>
                  <a:lnTo>
                    <a:pt x="456" y="1032"/>
                  </a:lnTo>
                  <a:lnTo>
                    <a:pt x="457" y="1036"/>
                  </a:lnTo>
                  <a:lnTo>
                    <a:pt x="463" y="1036"/>
                  </a:lnTo>
                  <a:lnTo>
                    <a:pt x="471" y="1038"/>
                  </a:lnTo>
                  <a:lnTo>
                    <a:pt x="481" y="1041"/>
                  </a:lnTo>
                  <a:lnTo>
                    <a:pt x="492" y="1044"/>
                  </a:lnTo>
                  <a:lnTo>
                    <a:pt x="515" y="1053"/>
                  </a:lnTo>
                  <a:lnTo>
                    <a:pt x="541" y="1063"/>
                  </a:lnTo>
                  <a:lnTo>
                    <a:pt x="565" y="1074"/>
                  </a:lnTo>
                  <a:lnTo>
                    <a:pt x="587" y="1083"/>
                  </a:lnTo>
                  <a:lnTo>
                    <a:pt x="606" y="1093"/>
                  </a:lnTo>
                  <a:lnTo>
                    <a:pt x="618" y="1099"/>
                  </a:lnTo>
                  <a:lnTo>
                    <a:pt x="618" y="1108"/>
                  </a:lnTo>
                  <a:lnTo>
                    <a:pt x="632" y="1114"/>
                  </a:lnTo>
                  <a:lnTo>
                    <a:pt x="645" y="1120"/>
                  </a:lnTo>
                  <a:lnTo>
                    <a:pt x="660" y="1123"/>
                  </a:lnTo>
                  <a:lnTo>
                    <a:pt x="675" y="1125"/>
                  </a:lnTo>
                  <a:lnTo>
                    <a:pt x="692" y="1126"/>
                  </a:lnTo>
                  <a:lnTo>
                    <a:pt x="709" y="1126"/>
                  </a:lnTo>
                  <a:lnTo>
                    <a:pt x="728" y="1125"/>
                  </a:lnTo>
                  <a:lnTo>
                    <a:pt x="745" y="1123"/>
                  </a:lnTo>
                  <a:lnTo>
                    <a:pt x="781" y="1119"/>
                  </a:lnTo>
                  <a:lnTo>
                    <a:pt x="815" y="1114"/>
                  </a:lnTo>
                  <a:lnTo>
                    <a:pt x="848" y="1109"/>
                  </a:lnTo>
                  <a:lnTo>
                    <a:pt x="876" y="1108"/>
                  </a:lnTo>
                  <a:lnTo>
                    <a:pt x="877" y="1104"/>
                  </a:lnTo>
                  <a:lnTo>
                    <a:pt x="877" y="1102"/>
                  </a:lnTo>
                  <a:lnTo>
                    <a:pt x="878" y="1100"/>
                  </a:lnTo>
                  <a:lnTo>
                    <a:pt x="879" y="1100"/>
                  </a:lnTo>
                  <a:lnTo>
                    <a:pt x="881" y="1100"/>
                  </a:lnTo>
                  <a:lnTo>
                    <a:pt x="882" y="1100"/>
                  </a:lnTo>
                  <a:lnTo>
                    <a:pt x="883" y="1098"/>
                  </a:lnTo>
                  <a:lnTo>
                    <a:pt x="883" y="1094"/>
                  </a:lnTo>
                  <a:lnTo>
                    <a:pt x="915" y="1086"/>
                  </a:lnTo>
                  <a:lnTo>
                    <a:pt x="915" y="1079"/>
                  </a:lnTo>
                  <a:lnTo>
                    <a:pt x="919" y="1076"/>
                  </a:lnTo>
                  <a:lnTo>
                    <a:pt x="928" y="1075"/>
                  </a:lnTo>
                  <a:lnTo>
                    <a:pt x="939" y="1074"/>
                  </a:lnTo>
                  <a:lnTo>
                    <a:pt x="951" y="1071"/>
                  </a:lnTo>
                  <a:lnTo>
                    <a:pt x="962" y="1069"/>
                  </a:lnTo>
                  <a:lnTo>
                    <a:pt x="972" y="1066"/>
                  </a:lnTo>
                  <a:lnTo>
                    <a:pt x="975" y="1064"/>
                  </a:lnTo>
                  <a:lnTo>
                    <a:pt x="978" y="1063"/>
                  </a:lnTo>
                  <a:lnTo>
                    <a:pt x="980" y="1060"/>
                  </a:lnTo>
                  <a:lnTo>
                    <a:pt x="980" y="1057"/>
                  </a:lnTo>
                  <a:lnTo>
                    <a:pt x="997" y="1057"/>
                  </a:lnTo>
                  <a:lnTo>
                    <a:pt x="1015" y="1055"/>
                  </a:lnTo>
                  <a:lnTo>
                    <a:pt x="1035" y="1053"/>
                  </a:lnTo>
                  <a:lnTo>
                    <a:pt x="1054" y="1051"/>
                  </a:lnTo>
                  <a:lnTo>
                    <a:pt x="1075" y="1048"/>
                  </a:lnTo>
                  <a:lnTo>
                    <a:pt x="1096" y="1046"/>
                  </a:lnTo>
                  <a:lnTo>
                    <a:pt x="1116" y="1044"/>
                  </a:lnTo>
                  <a:lnTo>
                    <a:pt x="1136" y="1043"/>
                  </a:lnTo>
                  <a:lnTo>
                    <a:pt x="1137" y="1047"/>
                  </a:lnTo>
                  <a:lnTo>
                    <a:pt x="1138" y="1049"/>
                  </a:lnTo>
                  <a:lnTo>
                    <a:pt x="1141" y="1052"/>
                  </a:lnTo>
                  <a:lnTo>
                    <a:pt x="1143" y="1053"/>
                  </a:lnTo>
                  <a:lnTo>
                    <a:pt x="1147" y="1055"/>
                  </a:lnTo>
                  <a:lnTo>
                    <a:pt x="1149" y="1057"/>
                  </a:lnTo>
                  <a:lnTo>
                    <a:pt x="1153" y="1057"/>
                  </a:lnTo>
                  <a:lnTo>
                    <a:pt x="1155" y="1057"/>
                  </a:lnTo>
                  <a:lnTo>
                    <a:pt x="1160" y="1065"/>
                  </a:lnTo>
                  <a:lnTo>
                    <a:pt x="1102" y="1218"/>
                  </a:lnTo>
                  <a:lnTo>
                    <a:pt x="1103" y="1218"/>
                  </a:lnTo>
                  <a:lnTo>
                    <a:pt x="1107" y="1218"/>
                  </a:lnTo>
                  <a:lnTo>
                    <a:pt x="1114" y="1217"/>
                  </a:lnTo>
                  <a:lnTo>
                    <a:pt x="1124" y="1217"/>
                  </a:lnTo>
                  <a:lnTo>
                    <a:pt x="1132" y="1217"/>
                  </a:lnTo>
                  <a:lnTo>
                    <a:pt x="1141" y="1217"/>
                  </a:lnTo>
                  <a:lnTo>
                    <a:pt x="1145" y="1218"/>
                  </a:lnTo>
                  <a:lnTo>
                    <a:pt x="1148" y="1221"/>
                  </a:lnTo>
                  <a:lnTo>
                    <a:pt x="1145" y="1222"/>
                  </a:lnTo>
                  <a:lnTo>
                    <a:pt x="1141" y="1224"/>
                  </a:lnTo>
                  <a:lnTo>
                    <a:pt x="1137" y="1228"/>
                  </a:lnTo>
                  <a:lnTo>
                    <a:pt x="1132" y="1232"/>
                  </a:lnTo>
                  <a:lnTo>
                    <a:pt x="1128" y="1235"/>
                  </a:lnTo>
                  <a:lnTo>
                    <a:pt x="1125" y="1239"/>
                  </a:lnTo>
                  <a:lnTo>
                    <a:pt x="1122" y="1241"/>
                  </a:lnTo>
                  <a:lnTo>
                    <a:pt x="1121" y="1243"/>
                  </a:lnTo>
                  <a:lnTo>
                    <a:pt x="1127" y="1236"/>
                  </a:lnTo>
                  <a:lnTo>
                    <a:pt x="1130" y="1233"/>
                  </a:lnTo>
                  <a:lnTo>
                    <a:pt x="1127" y="1234"/>
                  </a:lnTo>
                  <a:lnTo>
                    <a:pt x="1124" y="1236"/>
                  </a:lnTo>
                  <a:lnTo>
                    <a:pt x="1119" y="1239"/>
                  </a:lnTo>
                  <a:lnTo>
                    <a:pt x="1114" y="1241"/>
                  </a:lnTo>
                  <a:lnTo>
                    <a:pt x="1109" y="1243"/>
                  </a:lnTo>
                  <a:lnTo>
                    <a:pt x="1109" y="1245"/>
                  </a:lnTo>
                  <a:lnTo>
                    <a:pt x="1107" y="1247"/>
                  </a:lnTo>
                  <a:lnTo>
                    <a:pt x="1104" y="1250"/>
                  </a:lnTo>
                  <a:lnTo>
                    <a:pt x="1102" y="1252"/>
                  </a:lnTo>
                  <a:lnTo>
                    <a:pt x="1093" y="1257"/>
                  </a:lnTo>
                  <a:lnTo>
                    <a:pt x="1083" y="1262"/>
                  </a:lnTo>
                  <a:lnTo>
                    <a:pt x="1075" y="1268"/>
                  </a:lnTo>
                  <a:lnTo>
                    <a:pt x="1066" y="1273"/>
                  </a:lnTo>
                  <a:lnTo>
                    <a:pt x="1063" y="1277"/>
                  </a:lnTo>
                  <a:lnTo>
                    <a:pt x="1060" y="1279"/>
                  </a:lnTo>
                  <a:lnTo>
                    <a:pt x="1059" y="1281"/>
                  </a:lnTo>
                  <a:lnTo>
                    <a:pt x="1058" y="1285"/>
                  </a:lnTo>
                  <a:lnTo>
                    <a:pt x="1053" y="1285"/>
                  </a:lnTo>
                  <a:lnTo>
                    <a:pt x="1049" y="1285"/>
                  </a:lnTo>
                  <a:lnTo>
                    <a:pt x="1046" y="1286"/>
                  </a:lnTo>
                  <a:lnTo>
                    <a:pt x="1042" y="1287"/>
                  </a:lnTo>
                  <a:lnTo>
                    <a:pt x="1040" y="1289"/>
                  </a:lnTo>
                  <a:lnTo>
                    <a:pt x="1037" y="1289"/>
                  </a:lnTo>
                  <a:lnTo>
                    <a:pt x="1034" y="1290"/>
                  </a:lnTo>
                  <a:lnTo>
                    <a:pt x="1031" y="1290"/>
                  </a:lnTo>
                  <a:lnTo>
                    <a:pt x="1031" y="1292"/>
                  </a:lnTo>
                  <a:lnTo>
                    <a:pt x="1030" y="1296"/>
                  </a:lnTo>
                  <a:lnTo>
                    <a:pt x="1028" y="1298"/>
                  </a:lnTo>
                  <a:lnTo>
                    <a:pt x="1025" y="1301"/>
                  </a:lnTo>
                  <a:lnTo>
                    <a:pt x="1019" y="1307"/>
                  </a:lnTo>
                  <a:lnTo>
                    <a:pt x="1012" y="1312"/>
                  </a:lnTo>
                  <a:lnTo>
                    <a:pt x="1003" y="1315"/>
                  </a:lnTo>
                  <a:lnTo>
                    <a:pt x="996" y="1320"/>
                  </a:lnTo>
                  <a:lnTo>
                    <a:pt x="990" y="1324"/>
                  </a:lnTo>
                  <a:lnTo>
                    <a:pt x="985" y="1328"/>
                  </a:lnTo>
                  <a:lnTo>
                    <a:pt x="985" y="1332"/>
                  </a:lnTo>
                  <a:lnTo>
                    <a:pt x="979" y="1339"/>
                  </a:lnTo>
                  <a:lnTo>
                    <a:pt x="967" y="1346"/>
                  </a:lnTo>
                  <a:lnTo>
                    <a:pt x="954" y="1354"/>
                  </a:lnTo>
                  <a:lnTo>
                    <a:pt x="940" y="1363"/>
                  </a:lnTo>
                  <a:lnTo>
                    <a:pt x="926" y="1373"/>
                  </a:lnTo>
                  <a:lnTo>
                    <a:pt x="915" y="1382"/>
                  </a:lnTo>
                  <a:lnTo>
                    <a:pt x="910" y="1387"/>
                  </a:lnTo>
                  <a:lnTo>
                    <a:pt x="906" y="1393"/>
                  </a:lnTo>
                  <a:lnTo>
                    <a:pt x="904" y="1398"/>
                  </a:lnTo>
                  <a:lnTo>
                    <a:pt x="902" y="1404"/>
                  </a:lnTo>
                  <a:lnTo>
                    <a:pt x="915" y="1394"/>
                  </a:lnTo>
                  <a:lnTo>
                    <a:pt x="923" y="1387"/>
                  </a:lnTo>
                  <a:lnTo>
                    <a:pt x="929" y="1381"/>
                  </a:lnTo>
                  <a:lnTo>
                    <a:pt x="933" y="1376"/>
                  </a:lnTo>
                  <a:lnTo>
                    <a:pt x="934" y="1374"/>
                  </a:lnTo>
                  <a:lnTo>
                    <a:pt x="933" y="1371"/>
                  </a:lnTo>
                  <a:lnTo>
                    <a:pt x="932" y="1371"/>
                  </a:lnTo>
                  <a:lnTo>
                    <a:pt x="928" y="1373"/>
                  </a:lnTo>
                  <a:lnTo>
                    <a:pt x="918" y="1376"/>
                  </a:lnTo>
                  <a:lnTo>
                    <a:pt x="907" y="1383"/>
                  </a:lnTo>
                  <a:lnTo>
                    <a:pt x="902" y="1388"/>
                  </a:lnTo>
                  <a:lnTo>
                    <a:pt x="898" y="1393"/>
                  </a:lnTo>
                  <a:lnTo>
                    <a:pt x="894" y="1398"/>
                  </a:lnTo>
                  <a:lnTo>
                    <a:pt x="890" y="1404"/>
                  </a:lnTo>
                  <a:lnTo>
                    <a:pt x="890" y="1407"/>
                  </a:lnTo>
                  <a:lnTo>
                    <a:pt x="888" y="1409"/>
                  </a:lnTo>
                  <a:lnTo>
                    <a:pt x="885" y="1413"/>
                  </a:lnTo>
                  <a:lnTo>
                    <a:pt x="882" y="1416"/>
                  </a:lnTo>
                  <a:lnTo>
                    <a:pt x="872" y="1424"/>
                  </a:lnTo>
                  <a:lnTo>
                    <a:pt x="861" y="1432"/>
                  </a:lnTo>
                  <a:lnTo>
                    <a:pt x="849" y="1439"/>
                  </a:lnTo>
                  <a:lnTo>
                    <a:pt x="838" y="1447"/>
                  </a:lnTo>
                  <a:lnTo>
                    <a:pt x="830" y="1454"/>
                  </a:lnTo>
                  <a:lnTo>
                    <a:pt x="825" y="1459"/>
                  </a:lnTo>
                  <a:lnTo>
                    <a:pt x="805" y="1459"/>
                  </a:lnTo>
                  <a:lnTo>
                    <a:pt x="805" y="1464"/>
                  </a:lnTo>
                  <a:lnTo>
                    <a:pt x="803" y="1467"/>
                  </a:lnTo>
                  <a:lnTo>
                    <a:pt x="799" y="1472"/>
                  </a:lnTo>
                  <a:lnTo>
                    <a:pt x="794" y="1476"/>
                  </a:lnTo>
                  <a:lnTo>
                    <a:pt x="782" y="1486"/>
                  </a:lnTo>
                  <a:lnTo>
                    <a:pt x="769" y="1493"/>
                  </a:lnTo>
                  <a:lnTo>
                    <a:pt x="754" y="1501"/>
                  </a:lnTo>
                  <a:lnTo>
                    <a:pt x="740" y="1509"/>
                  </a:lnTo>
                  <a:lnTo>
                    <a:pt x="729" y="1513"/>
                  </a:lnTo>
                  <a:lnTo>
                    <a:pt x="720" y="1517"/>
                  </a:lnTo>
                  <a:lnTo>
                    <a:pt x="720" y="1523"/>
                  </a:lnTo>
                  <a:lnTo>
                    <a:pt x="715" y="1526"/>
                  </a:lnTo>
                  <a:lnTo>
                    <a:pt x="707" y="1527"/>
                  </a:lnTo>
                  <a:lnTo>
                    <a:pt x="696" y="1528"/>
                  </a:lnTo>
                  <a:lnTo>
                    <a:pt x="684" y="1529"/>
                  </a:lnTo>
                  <a:lnTo>
                    <a:pt x="654" y="1528"/>
                  </a:lnTo>
                  <a:lnTo>
                    <a:pt x="620" y="1526"/>
                  </a:lnTo>
                  <a:lnTo>
                    <a:pt x="604" y="1523"/>
                  </a:lnTo>
                  <a:lnTo>
                    <a:pt x="588" y="1521"/>
                  </a:lnTo>
                  <a:lnTo>
                    <a:pt x="573" y="1517"/>
                  </a:lnTo>
                  <a:lnTo>
                    <a:pt x="560" y="1513"/>
                  </a:lnTo>
                  <a:lnTo>
                    <a:pt x="549" y="1510"/>
                  </a:lnTo>
                  <a:lnTo>
                    <a:pt x="541" y="1506"/>
                  </a:lnTo>
                  <a:lnTo>
                    <a:pt x="538" y="1504"/>
                  </a:lnTo>
                  <a:lnTo>
                    <a:pt x="536" y="1501"/>
                  </a:lnTo>
                  <a:lnTo>
                    <a:pt x="534" y="1499"/>
                  </a:lnTo>
                  <a:lnTo>
                    <a:pt x="534" y="1496"/>
                  </a:lnTo>
                  <a:lnTo>
                    <a:pt x="531" y="1495"/>
                  </a:lnTo>
                  <a:lnTo>
                    <a:pt x="526" y="1494"/>
                  </a:lnTo>
                  <a:lnTo>
                    <a:pt x="520" y="1492"/>
                  </a:lnTo>
                  <a:lnTo>
                    <a:pt x="513" y="1488"/>
                  </a:lnTo>
                  <a:lnTo>
                    <a:pt x="507" y="1484"/>
                  </a:lnTo>
                  <a:lnTo>
                    <a:pt x="500" y="1481"/>
                  </a:lnTo>
                  <a:lnTo>
                    <a:pt x="497" y="1477"/>
                  </a:lnTo>
                  <a:lnTo>
                    <a:pt x="496" y="1475"/>
                  </a:lnTo>
                  <a:lnTo>
                    <a:pt x="491" y="1475"/>
                  </a:lnTo>
                  <a:lnTo>
                    <a:pt x="485" y="1472"/>
                  </a:lnTo>
                  <a:lnTo>
                    <a:pt x="480" y="1470"/>
                  </a:lnTo>
                  <a:lnTo>
                    <a:pt x="475" y="1467"/>
                  </a:lnTo>
                  <a:lnTo>
                    <a:pt x="470" y="1465"/>
                  </a:lnTo>
                  <a:lnTo>
                    <a:pt x="466" y="1461"/>
                  </a:lnTo>
                  <a:lnTo>
                    <a:pt x="464" y="1460"/>
                  </a:lnTo>
                  <a:lnTo>
                    <a:pt x="464" y="1459"/>
                  </a:lnTo>
                  <a:lnTo>
                    <a:pt x="453" y="1458"/>
                  </a:lnTo>
                  <a:lnTo>
                    <a:pt x="442" y="1454"/>
                  </a:lnTo>
                  <a:lnTo>
                    <a:pt x="430" y="1448"/>
                  </a:lnTo>
                  <a:lnTo>
                    <a:pt x="419" y="1441"/>
                  </a:lnTo>
                  <a:lnTo>
                    <a:pt x="408" y="1432"/>
                  </a:lnTo>
                  <a:lnTo>
                    <a:pt x="400" y="1425"/>
                  </a:lnTo>
                  <a:lnTo>
                    <a:pt x="391" y="1417"/>
                  </a:lnTo>
                  <a:lnTo>
                    <a:pt x="386" y="1411"/>
                  </a:lnTo>
                  <a:lnTo>
                    <a:pt x="386" y="1404"/>
                  </a:lnTo>
                  <a:lnTo>
                    <a:pt x="383" y="1400"/>
                  </a:lnTo>
                  <a:lnTo>
                    <a:pt x="379" y="1398"/>
                  </a:lnTo>
                  <a:lnTo>
                    <a:pt x="374" y="1396"/>
                  </a:lnTo>
                  <a:lnTo>
                    <a:pt x="368" y="1392"/>
                  </a:lnTo>
                  <a:lnTo>
                    <a:pt x="363" y="1388"/>
                  </a:lnTo>
                  <a:lnTo>
                    <a:pt x="358" y="1385"/>
                  </a:lnTo>
                  <a:lnTo>
                    <a:pt x="356" y="1380"/>
                  </a:lnTo>
                  <a:lnTo>
                    <a:pt x="355" y="1375"/>
                  </a:lnTo>
                  <a:lnTo>
                    <a:pt x="347" y="1369"/>
                  </a:lnTo>
                  <a:lnTo>
                    <a:pt x="335" y="1369"/>
                  </a:lnTo>
                  <a:lnTo>
                    <a:pt x="332" y="1369"/>
                  </a:lnTo>
                  <a:lnTo>
                    <a:pt x="329" y="1366"/>
                  </a:lnTo>
                  <a:lnTo>
                    <a:pt x="327" y="1364"/>
                  </a:lnTo>
                  <a:lnTo>
                    <a:pt x="324" y="1362"/>
                  </a:lnTo>
                  <a:lnTo>
                    <a:pt x="321" y="1358"/>
                  </a:lnTo>
                  <a:lnTo>
                    <a:pt x="317" y="1356"/>
                  </a:lnTo>
                  <a:lnTo>
                    <a:pt x="313" y="1354"/>
                  </a:lnTo>
                  <a:lnTo>
                    <a:pt x="309" y="1353"/>
                  </a:lnTo>
                  <a:lnTo>
                    <a:pt x="306" y="1351"/>
                  </a:lnTo>
                  <a:lnTo>
                    <a:pt x="301" y="1347"/>
                  </a:lnTo>
                  <a:lnTo>
                    <a:pt x="294" y="1342"/>
                  </a:lnTo>
                  <a:lnTo>
                    <a:pt x="286" y="1339"/>
                  </a:lnTo>
                  <a:lnTo>
                    <a:pt x="277" y="1334"/>
                  </a:lnTo>
                  <a:lnTo>
                    <a:pt x="268" y="1330"/>
                  </a:lnTo>
                  <a:lnTo>
                    <a:pt x="261" y="1328"/>
                  </a:lnTo>
                  <a:lnTo>
                    <a:pt x="258" y="1328"/>
                  </a:lnTo>
                  <a:lnTo>
                    <a:pt x="256" y="1322"/>
                  </a:lnTo>
                  <a:lnTo>
                    <a:pt x="254" y="1318"/>
                  </a:lnTo>
                  <a:lnTo>
                    <a:pt x="250" y="1315"/>
                  </a:lnTo>
                  <a:lnTo>
                    <a:pt x="247" y="1313"/>
                  </a:lnTo>
                  <a:lnTo>
                    <a:pt x="242" y="1312"/>
                  </a:lnTo>
                  <a:lnTo>
                    <a:pt x="238" y="1312"/>
                  </a:lnTo>
                  <a:lnTo>
                    <a:pt x="233" y="1311"/>
                  </a:lnTo>
                  <a:lnTo>
                    <a:pt x="231" y="1311"/>
                  </a:lnTo>
                  <a:lnTo>
                    <a:pt x="231" y="1306"/>
                  </a:lnTo>
                  <a:lnTo>
                    <a:pt x="199" y="1306"/>
                  </a:lnTo>
                  <a:lnTo>
                    <a:pt x="208" y="1306"/>
                  </a:lnTo>
                  <a:lnTo>
                    <a:pt x="214" y="1306"/>
                  </a:lnTo>
                  <a:lnTo>
                    <a:pt x="215" y="1307"/>
                  </a:lnTo>
                  <a:lnTo>
                    <a:pt x="214" y="1307"/>
                  </a:lnTo>
                  <a:lnTo>
                    <a:pt x="210" y="1309"/>
                  </a:lnTo>
                  <a:lnTo>
                    <a:pt x="207" y="1312"/>
                  </a:lnTo>
                  <a:lnTo>
                    <a:pt x="202" y="1314"/>
                  </a:lnTo>
                  <a:lnTo>
                    <a:pt x="199" y="1319"/>
                  </a:lnTo>
                  <a:lnTo>
                    <a:pt x="194" y="1320"/>
                  </a:lnTo>
                  <a:lnTo>
                    <a:pt x="192" y="1323"/>
                  </a:lnTo>
                  <a:lnTo>
                    <a:pt x="190" y="1326"/>
                  </a:lnTo>
                  <a:lnTo>
                    <a:pt x="188" y="1331"/>
                  </a:lnTo>
                  <a:lnTo>
                    <a:pt x="187" y="1335"/>
                  </a:lnTo>
                  <a:lnTo>
                    <a:pt x="187" y="1340"/>
                  </a:lnTo>
                  <a:lnTo>
                    <a:pt x="187" y="1345"/>
                  </a:lnTo>
                  <a:lnTo>
                    <a:pt x="187" y="1348"/>
                  </a:lnTo>
                  <a:lnTo>
                    <a:pt x="180" y="1348"/>
                  </a:lnTo>
                  <a:lnTo>
                    <a:pt x="179" y="1353"/>
                  </a:lnTo>
                  <a:lnTo>
                    <a:pt x="177" y="1363"/>
                  </a:lnTo>
                  <a:lnTo>
                    <a:pt x="176" y="1375"/>
                  </a:lnTo>
                  <a:lnTo>
                    <a:pt x="174" y="1390"/>
                  </a:lnTo>
                  <a:lnTo>
                    <a:pt x="173" y="1404"/>
                  </a:lnTo>
                  <a:lnTo>
                    <a:pt x="171" y="1417"/>
                  </a:lnTo>
                  <a:lnTo>
                    <a:pt x="171" y="1427"/>
                  </a:lnTo>
                  <a:lnTo>
                    <a:pt x="173" y="1433"/>
                  </a:lnTo>
                  <a:lnTo>
                    <a:pt x="180" y="1433"/>
                  </a:lnTo>
                  <a:lnTo>
                    <a:pt x="180" y="1459"/>
                  </a:lnTo>
                  <a:lnTo>
                    <a:pt x="182" y="1461"/>
                  </a:lnTo>
                  <a:lnTo>
                    <a:pt x="187" y="1467"/>
                  </a:lnTo>
                  <a:lnTo>
                    <a:pt x="191" y="1476"/>
                  </a:lnTo>
                  <a:lnTo>
                    <a:pt x="196" y="1486"/>
                  </a:lnTo>
                  <a:lnTo>
                    <a:pt x="199" y="1495"/>
                  </a:lnTo>
                  <a:lnTo>
                    <a:pt x="203" y="1505"/>
                  </a:lnTo>
                  <a:lnTo>
                    <a:pt x="205" y="1512"/>
                  </a:lnTo>
                  <a:lnTo>
                    <a:pt x="207" y="1517"/>
                  </a:lnTo>
                  <a:lnTo>
                    <a:pt x="207" y="1518"/>
                  </a:lnTo>
                  <a:lnTo>
                    <a:pt x="208" y="1522"/>
                  </a:lnTo>
                  <a:lnTo>
                    <a:pt x="210" y="1526"/>
                  </a:lnTo>
                  <a:lnTo>
                    <a:pt x="213" y="1530"/>
                  </a:lnTo>
                  <a:lnTo>
                    <a:pt x="216" y="1535"/>
                  </a:lnTo>
                  <a:lnTo>
                    <a:pt x="220" y="1540"/>
                  </a:lnTo>
                  <a:lnTo>
                    <a:pt x="222" y="1543"/>
                  </a:lnTo>
                  <a:lnTo>
                    <a:pt x="226" y="1544"/>
                  </a:lnTo>
                  <a:lnTo>
                    <a:pt x="226" y="1547"/>
                  </a:lnTo>
                  <a:lnTo>
                    <a:pt x="226" y="1551"/>
                  </a:lnTo>
                  <a:lnTo>
                    <a:pt x="227" y="1555"/>
                  </a:lnTo>
                  <a:lnTo>
                    <a:pt x="228" y="1558"/>
                  </a:lnTo>
                  <a:lnTo>
                    <a:pt x="228" y="1562"/>
                  </a:lnTo>
                  <a:lnTo>
                    <a:pt x="230" y="1566"/>
                  </a:lnTo>
                  <a:lnTo>
                    <a:pt x="231" y="1569"/>
                  </a:lnTo>
                  <a:lnTo>
                    <a:pt x="231" y="1573"/>
                  </a:lnTo>
                  <a:lnTo>
                    <a:pt x="234" y="1573"/>
                  </a:lnTo>
                  <a:lnTo>
                    <a:pt x="237" y="1574"/>
                  </a:lnTo>
                  <a:lnTo>
                    <a:pt x="238" y="1575"/>
                  </a:lnTo>
                  <a:lnTo>
                    <a:pt x="238" y="1577"/>
                  </a:lnTo>
                  <a:lnTo>
                    <a:pt x="238" y="1579"/>
                  </a:lnTo>
                  <a:lnTo>
                    <a:pt x="238" y="1580"/>
                  </a:lnTo>
                  <a:lnTo>
                    <a:pt x="241" y="1580"/>
                  </a:lnTo>
                  <a:lnTo>
                    <a:pt x="245" y="1582"/>
                  </a:lnTo>
                  <a:lnTo>
                    <a:pt x="245" y="1584"/>
                  </a:lnTo>
                  <a:lnTo>
                    <a:pt x="247" y="1586"/>
                  </a:lnTo>
                  <a:lnTo>
                    <a:pt x="249" y="1590"/>
                  </a:lnTo>
                  <a:lnTo>
                    <a:pt x="251" y="1594"/>
                  </a:lnTo>
                  <a:lnTo>
                    <a:pt x="254" y="1599"/>
                  </a:lnTo>
                  <a:lnTo>
                    <a:pt x="255" y="1602"/>
                  </a:lnTo>
                  <a:lnTo>
                    <a:pt x="256" y="1605"/>
                  </a:lnTo>
                  <a:lnTo>
                    <a:pt x="258" y="1607"/>
                  </a:lnTo>
                  <a:lnTo>
                    <a:pt x="261" y="1608"/>
                  </a:lnTo>
                  <a:lnTo>
                    <a:pt x="265" y="1612"/>
                  </a:lnTo>
                  <a:lnTo>
                    <a:pt x="267" y="1617"/>
                  </a:lnTo>
                  <a:lnTo>
                    <a:pt x="270" y="1622"/>
                  </a:lnTo>
                  <a:lnTo>
                    <a:pt x="273" y="1628"/>
                  </a:lnTo>
                  <a:lnTo>
                    <a:pt x="277" y="1633"/>
                  </a:lnTo>
                  <a:lnTo>
                    <a:pt x="279" y="1634"/>
                  </a:lnTo>
                  <a:lnTo>
                    <a:pt x="282" y="1635"/>
                  </a:lnTo>
                  <a:lnTo>
                    <a:pt x="286" y="1636"/>
                  </a:lnTo>
                  <a:lnTo>
                    <a:pt x="289" y="1636"/>
                  </a:lnTo>
                  <a:lnTo>
                    <a:pt x="289" y="1640"/>
                  </a:lnTo>
                  <a:lnTo>
                    <a:pt x="290" y="1642"/>
                  </a:lnTo>
                  <a:lnTo>
                    <a:pt x="292" y="1643"/>
                  </a:lnTo>
                  <a:lnTo>
                    <a:pt x="293" y="1643"/>
                  </a:lnTo>
                  <a:lnTo>
                    <a:pt x="294" y="1643"/>
                  </a:lnTo>
                  <a:lnTo>
                    <a:pt x="295" y="1643"/>
                  </a:lnTo>
                  <a:lnTo>
                    <a:pt x="295" y="1646"/>
                  </a:lnTo>
                  <a:lnTo>
                    <a:pt x="296" y="1650"/>
                  </a:lnTo>
                  <a:lnTo>
                    <a:pt x="299" y="1651"/>
                  </a:lnTo>
                  <a:lnTo>
                    <a:pt x="301" y="1651"/>
                  </a:lnTo>
                  <a:lnTo>
                    <a:pt x="303" y="1653"/>
                  </a:lnTo>
                  <a:lnTo>
                    <a:pt x="305" y="1654"/>
                  </a:lnTo>
                  <a:lnTo>
                    <a:pt x="306" y="1657"/>
                  </a:lnTo>
                  <a:lnTo>
                    <a:pt x="307" y="1659"/>
                  </a:lnTo>
                  <a:lnTo>
                    <a:pt x="307" y="1663"/>
                  </a:lnTo>
                  <a:lnTo>
                    <a:pt x="309" y="1665"/>
                  </a:lnTo>
                  <a:lnTo>
                    <a:pt x="311" y="1667"/>
                  </a:lnTo>
                  <a:lnTo>
                    <a:pt x="316" y="1668"/>
                  </a:lnTo>
                  <a:lnTo>
                    <a:pt x="320" y="1670"/>
                  </a:lnTo>
                  <a:lnTo>
                    <a:pt x="324" y="1674"/>
                  </a:lnTo>
                  <a:lnTo>
                    <a:pt x="328" y="1676"/>
                  </a:lnTo>
                  <a:lnTo>
                    <a:pt x="332" y="1680"/>
                  </a:lnTo>
                  <a:lnTo>
                    <a:pt x="334" y="1684"/>
                  </a:lnTo>
                  <a:lnTo>
                    <a:pt x="335" y="1687"/>
                  </a:lnTo>
                  <a:lnTo>
                    <a:pt x="329" y="1680"/>
                  </a:lnTo>
                  <a:lnTo>
                    <a:pt x="327" y="1676"/>
                  </a:lnTo>
                  <a:lnTo>
                    <a:pt x="327" y="1675"/>
                  </a:lnTo>
                  <a:lnTo>
                    <a:pt x="328" y="1675"/>
                  </a:lnTo>
                  <a:lnTo>
                    <a:pt x="329" y="1676"/>
                  </a:lnTo>
                  <a:lnTo>
                    <a:pt x="333" y="1677"/>
                  </a:lnTo>
                  <a:lnTo>
                    <a:pt x="338" y="1681"/>
                  </a:lnTo>
                  <a:lnTo>
                    <a:pt x="343" y="1684"/>
                  </a:lnTo>
                  <a:lnTo>
                    <a:pt x="347" y="1687"/>
                  </a:lnTo>
                  <a:lnTo>
                    <a:pt x="347" y="1688"/>
                  </a:lnTo>
                  <a:lnTo>
                    <a:pt x="350" y="1690"/>
                  </a:lnTo>
                  <a:lnTo>
                    <a:pt x="351" y="1692"/>
                  </a:lnTo>
                  <a:lnTo>
                    <a:pt x="355" y="1693"/>
                  </a:lnTo>
                  <a:lnTo>
                    <a:pt x="357" y="1696"/>
                  </a:lnTo>
                  <a:lnTo>
                    <a:pt x="360" y="1699"/>
                  </a:lnTo>
                  <a:lnTo>
                    <a:pt x="361" y="1703"/>
                  </a:lnTo>
                  <a:lnTo>
                    <a:pt x="362" y="1708"/>
                  </a:lnTo>
                  <a:lnTo>
                    <a:pt x="366" y="1708"/>
                  </a:lnTo>
                  <a:lnTo>
                    <a:pt x="367" y="1709"/>
                  </a:lnTo>
                  <a:lnTo>
                    <a:pt x="368" y="1710"/>
                  </a:lnTo>
                  <a:lnTo>
                    <a:pt x="368" y="1712"/>
                  </a:lnTo>
                  <a:lnTo>
                    <a:pt x="368" y="1713"/>
                  </a:lnTo>
                  <a:lnTo>
                    <a:pt x="371" y="1713"/>
                  </a:lnTo>
                  <a:lnTo>
                    <a:pt x="374" y="1713"/>
                  </a:lnTo>
                  <a:lnTo>
                    <a:pt x="373" y="1712"/>
                  </a:lnTo>
                  <a:lnTo>
                    <a:pt x="372" y="1712"/>
                  </a:lnTo>
                  <a:lnTo>
                    <a:pt x="371" y="1712"/>
                  </a:lnTo>
                  <a:lnTo>
                    <a:pt x="369" y="1713"/>
                  </a:lnTo>
                  <a:lnTo>
                    <a:pt x="368" y="1716"/>
                  </a:lnTo>
                  <a:lnTo>
                    <a:pt x="368" y="1719"/>
                  </a:lnTo>
                  <a:lnTo>
                    <a:pt x="371" y="1724"/>
                  </a:lnTo>
                  <a:lnTo>
                    <a:pt x="374" y="1730"/>
                  </a:lnTo>
                  <a:lnTo>
                    <a:pt x="377" y="1730"/>
                  </a:lnTo>
                  <a:lnTo>
                    <a:pt x="379" y="1731"/>
                  </a:lnTo>
                  <a:lnTo>
                    <a:pt x="380" y="1733"/>
                  </a:lnTo>
                  <a:lnTo>
                    <a:pt x="383" y="1737"/>
                  </a:lnTo>
                  <a:lnTo>
                    <a:pt x="384" y="1741"/>
                  </a:lnTo>
                  <a:lnTo>
                    <a:pt x="385" y="1744"/>
                  </a:lnTo>
                  <a:lnTo>
                    <a:pt x="385" y="1747"/>
                  </a:lnTo>
                  <a:lnTo>
                    <a:pt x="386" y="1750"/>
                  </a:lnTo>
                  <a:lnTo>
                    <a:pt x="389" y="1750"/>
                  </a:lnTo>
                  <a:lnTo>
                    <a:pt x="391" y="1752"/>
                  </a:lnTo>
                  <a:lnTo>
                    <a:pt x="392" y="1753"/>
                  </a:lnTo>
                  <a:lnTo>
                    <a:pt x="395" y="1754"/>
                  </a:lnTo>
                  <a:lnTo>
                    <a:pt x="396" y="1756"/>
                  </a:lnTo>
                  <a:lnTo>
                    <a:pt x="397" y="1758"/>
                  </a:lnTo>
                  <a:lnTo>
                    <a:pt x="397" y="1761"/>
                  </a:lnTo>
                  <a:lnTo>
                    <a:pt x="398" y="1764"/>
                  </a:lnTo>
                  <a:lnTo>
                    <a:pt x="406" y="1771"/>
                  </a:lnTo>
                  <a:lnTo>
                    <a:pt x="413" y="1771"/>
                  </a:lnTo>
                  <a:lnTo>
                    <a:pt x="413" y="1777"/>
                  </a:lnTo>
                  <a:lnTo>
                    <a:pt x="418" y="1777"/>
                  </a:lnTo>
                  <a:lnTo>
                    <a:pt x="418" y="1784"/>
                  </a:lnTo>
                  <a:lnTo>
                    <a:pt x="425" y="1793"/>
                  </a:lnTo>
                  <a:lnTo>
                    <a:pt x="428" y="1793"/>
                  </a:lnTo>
                  <a:lnTo>
                    <a:pt x="431" y="1794"/>
                  </a:lnTo>
                  <a:lnTo>
                    <a:pt x="434" y="1795"/>
                  </a:lnTo>
                  <a:lnTo>
                    <a:pt x="436" y="1798"/>
                  </a:lnTo>
                  <a:lnTo>
                    <a:pt x="440" y="1804"/>
                  </a:lnTo>
                  <a:lnTo>
                    <a:pt x="443" y="1810"/>
                  </a:lnTo>
                  <a:lnTo>
                    <a:pt x="446" y="1816"/>
                  </a:lnTo>
                  <a:lnTo>
                    <a:pt x="449" y="1822"/>
                  </a:lnTo>
                  <a:lnTo>
                    <a:pt x="451" y="1825"/>
                  </a:lnTo>
                  <a:lnTo>
                    <a:pt x="452" y="1826"/>
                  </a:lnTo>
                  <a:lnTo>
                    <a:pt x="454" y="1827"/>
                  </a:lnTo>
                  <a:lnTo>
                    <a:pt x="457" y="1827"/>
                  </a:lnTo>
                  <a:lnTo>
                    <a:pt x="457" y="1840"/>
                  </a:lnTo>
                  <a:lnTo>
                    <a:pt x="464" y="1840"/>
                  </a:lnTo>
                  <a:lnTo>
                    <a:pt x="464" y="1856"/>
                  </a:lnTo>
                  <a:lnTo>
                    <a:pt x="466" y="1857"/>
                  </a:lnTo>
                  <a:lnTo>
                    <a:pt x="470" y="1859"/>
                  </a:lnTo>
                  <a:lnTo>
                    <a:pt x="474" y="1860"/>
                  </a:lnTo>
                  <a:lnTo>
                    <a:pt x="476" y="1863"/>
                  </a:lnTo>
                  <a:lnTo>
                    <a:pt x="481" y="1869"/>
                  </a:lnTo>
                  <a:lnTo>
                    <a:pt x="486" y="1878"/>
                  </a:lnTo>
                  <a:lnTo>
                    <a:pt x="490" y="1885"/>
                  </a:lnTo>
                  <a:lnTo>
                    <a:pt x="494" y="1893"/>
                  </a:lnTo>
                  <a:lnTo>
                    <a:pt x="496" y="1895"/>
                  </a:lnTo>
                  <a:lnTo>
                    <a:pt x="498" y="1896"/>
                  </a:lnTo>
                  <a:lnTo>
                    <a:pt x="500" y="1899"/>
                  </a:lnTo>
                  <a:lnTo>
                    <a:pt x="503" y="1899"/>
                  </a:lnTo>
                  <a:lnTo>
                    <a:pt x="503" y="1905"/>
                  </a:lnTo>
                  <a:lnTo>
                    <a:pt x="504" y="1911"/>
                  </a:lnTo>
                  <a:lnTo>
                    <a:pt x="507" y="1918"/>
                  </a:lnTo>
                  <a:lnTo>
                    <a:pt x="510" y="1924"/>
                  </a:lnTo>
                  <a:lnTo>
                    <a:pt x="514" y="1931"/>
                  </a:lnTo>
                  <a:lnTo>
                    <a:pt x="519" y="1936"/>
                  </a:lnTo>
                  <a:lnTo>
                    <a:pt x="524" y="1940"/>
                  </a:lnTo>
                  <a:lnTo>
                    <a:pt x="530" y="1941"/>
                  </a:lnTo>
                  <a:lnTo>
                    <a:pt x="521" y="1933"/>
                  </a:lnTo>
                  <a:lnTo>
                    <a:pt x="516" y="1929"/>
                  </a:lnTo>
                  <a:lnTo>
                    <a:pt x="514" y="1929"/>
                  </a:lnTo>
                  <a:lnTo>
                    <a:pt x="514" y="1930"/>
                  </a:lnTo>
                  <a:lnTo>
                    <a:pt x="514" y="1931"/>
                  </a:lnTo>
                  <a:lnTo>
                    <a:pt x="515" y="1936"/>
                  </a:lnTo>
                  <a:lnTo>
                    <a:pt x="519" y="1942"/>
                  </a:lnTo>
                  <a:lnTo>
                    <a:pt x="524" y="1948"/>
                  </a:lnTo>
                  <a:lnTo>
                    <a:pt x="530" y="1955"/>
                  </a:lnTo>
                  <a:lnTo>
                    <a:pt x="532" y="1955"/>
                  </a:lnTo>
                  <a:lnTo>
                    <a:pt x="534" y="1956"/>
                  </a:lnTo>
                  <a:lnTo>
                    <a:pt x="534" y="1957"/>
                  </a:lnTo>
                  <a:lnTo>
                    <a:pt x="536" y="1958"/>
                  </a:lnTo>
                  <a:lnTo>
                    <a:pt x="536" y="1959"/>
                  </a:lnTo>
                  <a:lnTo>
                    <a:pt x="536" y="1961"/>
                  </a:lnTo>
                  <a:lnTo>
                    <a:pt x="538" y="1962"/>
                  </a:lnTo>
                  <a:lnTo>
                    <a:pt x="542" y="1962"/>
                  </a:lnTo>
                  <a:lnTo>
                    <a:pt x="542" y="1967"/>
                  </a:lnTo>
                  <a:lnTo>
                    <a:pt x="543" y="1973"/>
                  </a:lnTo>
                  <a:lnTo>
                    <a:pt x="544" y="1978"/>
                  </a:lnTo>
                  <a:lnTo>
                    <a:pt x="548" y="1984"/>
                  </a:lnTo>
                  <a:lnTo>
                    <a:pt x="554" y="1995"/>
                  </a:lnTo>
                  <a:lnTo>
                    <a:pt x="561" y="2007"/>
                  </a:lnTo>
                  <a:lnTo>
                    <a:pt x="567" y="2019"/>
                  </a:lnTo>
                  <a:lnTo>
                    <a:pt x="575" y="2031"/>
                  </a:lnTo>
                  <a:lnTo>
                    <a:pt x="578" y="2042"/>
                  </a:lnTo>
                  <a:lnTo>
                    <a:pt x="581" y="2052"/>
                  </a:lnTo>
                  <a:lnTo>
                    <a:pt x="588" y="2053"/>
                  </a:lnTo>
                  <a:lnTo>
                    <a:pt x="593" y="2053"/>
                  </a:lnTo>
                  <a:lnTo>
                    <a:pt x="594" y="2055"/>
                  </a:lnTo>
                  <a:lnTo>
                    <a:pt x="594" y="2058"/>
                  </a:lnTo>
                  <a:lnTo>
                    <a:pt x="593" y="2060"/>
                  </a:lnTo>
                  <a:lnTo>
                    <a:pt x="592" y="2064"/>
                  </a:lnTo>
                  <a:lnTo>
                    <a:pt x="592" y="2069"/>
                  </a:lnTo>
                  <a:lnTo>
                    <a:pt x="593" y="2074"/>
                  </a:lnTo>
                  <a:lnTo>
                    <a:pt x="600" y="2074"/>
                  </a:lnTo>
                  <a:lnTo>
                    <a:pt x="600" y="2089"/>
                  </a:lnTo>
                  <a:lnTo>
                    <a:pt x="602" y="2091"/>
                  </a:lnTo>
                  <a:lnTo>
                    <a:pt x="607" y="2094"/>
                  </a:lnTo>
                  <a:lnTo>
                    <a:pt x="612" y="2100"/>
                  </a:lnTo>
                  <a:lnTo>
                    <a:pt x="617" y="2106"/>
                  </a:lnTo>
                  <a:lnTo>
                    <a:pt x="623" y="2112"/>
                  </a:lnTo>
                  <a:lnTo>
                    <a:pt x="628" y="2119"/>
                  </a:lnTo>
                  <a:lnTo>
                    <a:pt x="633" y="2122"/>
                  </a:lnTo>
                  <a:lnTo>
                    <a:pt x="638" y="2123"/>
                  </a:lnTo>
                  <a:lnTo>
                    <a:pt x="639" y="2128"/>
                  </a:lnTo>
                  <a:lnTo>
                    <a:pt x="640" y="2131"/>
                  </a:lnTo>
                  <a:lnTo>
                    <a:pt x="643" y="2133"/>
                  </a:lnTo>
                  <a:lnTo>
                    <a:pt x="645" y="2136"/>
                  </a:lnTo>
                  <a:lnTo>
                    <a:pt x="649" y="2136"/>
                  </a:lnTo>
                  <a:lnTo>
                    <a:pt x="651" y="2137"/>
                  </a:lnTo>
                  <a:lnTo>
                    <a:pt x="655" y="2137"/>
                  </a:lnTo>
                  <a:lnTo>
                    <a:pt x="657" y="2137"/>
                  </a:lnTo>
                  <a:lnTo>
                    <a:pt x="652" y="2137"/>
                  </a:lnTo>
                  <a:lnTo>
                    <a:pt x="649" y="2137"/>
                  </a:lnTo>
                  <a:lnTo>
                    <a:pt x="647" y="2138"/>
                  </a:lnTo>
                  <a:lnTo>
                    <a:pt x="647" y="2139"/>
                  </a:lnTo>
                  <a:lnTo>
                    <a:pt x="650" y="2140"/>
                  </a:lnTo>
                  <a:lnTo>
                    <a:pt x="652" y="2143"/>
                  </a:lnTo>
                  <a:lnTo>
                    <a:pt x="655" y="2148"/>
                  </a:lnTo>
                  <a:lnTo>
                    <a:pt x="657" y="2153"/>
                  </a:lnTo>
                  <a:lnTo>
                    <a:pt x="661" y="2154"/>
                  </a:lnTo>
                  <a:lnTo>
                    <a:pt x="663" y="2155"/>
                  </a:lnTo>
                  <a:lnTo>
                    <a:pt x="666" y="2156"/>
                  </a:lnTo>
                  <a:lnTo>
                    <a:pt x="668" y="2159"/>
                  </a:lnTo>
                  <a:lnTo>
                    <a:pt x="671" y="2161"/>
                  </a:lnTo>
                  <a:lnTo>
                    <a:pt x="674" y="2163"/>
                  </a:lnTo>
                  <a:lnTo>
                    <a:pt x="678" y="2165"/>
                  </a:lnTo>
                  <a:lnTo>
                    <a:pt x="681" y="2166"/>
                  </a:lnTo>
                  <a:lnTo>
                    <a:pt x="677" y="2162"/>
                  </a:lnTo>
                  <a:lnTo>
                    <a:pt x="673" y="2161"/>
                  </a:lnTo>
                  <a:lnTo>
                    <a:pt x="672" y="2161"/>
                  </a:lnTo>
                  <a:lnTo>
                    <a:pt x="671" y="2162"/>
                  </a:lnTo>
                  <a:lnTo>
                    <a:pt x="672" y="2166"/>
                  </a:lnTo>
                  <a:lnTo>
                    <a:pt x="674" y="2170"/>
                  </a:lnTo>
                  <a:lnTo>
                    <a:pt x="678" y="2174"/>
                  </a:lnTo>
                  <a:lnTo>
                    <a:pt x="681" y="2179"/>
                  </a:lnTo>
                  <a:lnTo>
                    <a:pt x="685" y="2179"/>
                  </a:lnTo>
                  <a:lnTo>
                    <a:pt x="689" y="2181"/>
                  </a:lnTo>
                  <a:lnTo>
                    <a:pt x="694" y="2182"/>
                  </a:lnTo>
                  <a:lnTo>
                    <a:pt x="698" y="2184"/>
                  </a:lnTo>
                  <a:lnTo>
                    <a:pt x="702" y="2188"/>
                  </a:lnTo>
                  <a:lnTo>
                    <a:pt x="706" y="2191"/>
                  </a:lnTo>
                  <a:lnTo>
                    <a:pt x="708" y="2195"/>
                  </a:lnTo>
                  <a:lnTo>
                    <a:pt x="708" y="2200"/>
                  </a:lnTo>
                  <a:lnTo>
                    <a:pt x="713" y="2201"/>
                  </a:lnTo>
                  <a:lnTo>
                    <a:pt x="718" y="2204"/>
                  </a:lnTo>
                  <a:lnTo>
                    <a:pt x="723" y="2207"/>
                  </a:lnTo>
                  <a:lnTo>
                    <a:pt x="728" y="2211"/>
                  </a:lnTo>
                  <a:lnTo>
                    <a:pt x="731" y="2215"/>
                  </a:lnTo>
                  <a:lnTo>
                    <a:pt x="735" y="2218"/>
                  </a:lnTo>
                  <a:lnTo>
                    <a:pt x="739" y="2221"/>
                  </a:lnTo>
                  <a:lnTo>
                    <a:pt x="740" y="2222"/>
                  </a:lnTo>
                  <a:lnTo>
                    <a:pt x="735" y="2216"/>
                  </a:lnTo>
                  <a:lnTo>
                    <a:pt x="731" y="2213"/>
                  </a:lnTo>
                  <a:lnTo>
                    <a:pt x="730" y="2213"/>
                  </a:lnTo>
                  <a:lnTo>
                    <a:pt x="731" y="2216"/>
                  </a:lnTo>
                  <a:lnTo>
                    <a:pt x="732" y="2219"/>
                  </a:lnTo>
                  <a:lnTo>
                    <a:pt x="735" y="2225"/>
                  </a:lnTo>
                  <a:lnTo>
                    <a:pt x="739" y="2232"/>
                  </a:lnTo>
                  <a:lnTo>
                    <a:pt x="740" y="2238"/>
                  </a:lnTo>
                  <a:lnTo>
                    <a:pt x="743" y="2238"/>
                  </a:lnTo>
                  <a:lnTo>
                    <a:pt x="746" y="2240"/>
                  </a:lnTo>
                  <a:lnTo>
                    <a:pt x="749" y="2242"/>
                  </a:lnTo>
                  <a:lnTo>
                    <a:pt x="753" y="2245"/>
                  </a:lnTo>
                  <a:lnTo>
                    <a:pt x="756" y="2249"/>
                  </a:lnTo>
                  <a:lnTo>
                    <a:pt x="758" y="2252"/>
                  </a:lnTo>
                  <a:lnTo>
                    <a:pt x="759" y="2256"/>
                  </a:lnTo>
                  <a:lnTo>
                    <a:pt x="759" y="2258"/>
                  </a:lnTo>
                  <a:lnTo>
                    <a:pt x="763" y="2259"/>
                  </a:lnTo>
                  <a:lnTo>
                    <a:pt x="765" y="2262"/>
                  </a:lnTo>
                  <a:lnTo>
                    <a:pt x="769" y="2266"/>
                  </a:lnTo>
                  <a:lnTo>
                    <a:pt x="773" y="2269"/>
                  </a:lnTo>
                  <a:lnTo>
                    <a:pt x="775" y="2274"/>
                  </a:lnTo>
                  <a:lnTo>
                    <a:pt x="777" y="2279"/>
                  </a:lnTo>
                  <a:lnTo>
                    <a:pt x="779" y="2283"/>
                  </a:lnTo>
                  <a:lnTo>
                    <a:pt x="779" y="2285"/>
                  </a:lnTo>
                  <a:lnTo>
                    <a:pt x="785" y="2286"/>
                  </a:lnTo>
                  <a:lnTo>
                    <a:pt x="788" y="2289"/>
                  </a:lnTo>
                  <a:lnTo>
                    <a:pt x="792" y="2291"/>
                  </a:lnTo>
                  <a:lnTo>
                    <a:pt x="796" y="2296"/>
                  </a:lnTo>
                  <a:lnTo>
                    <a:pt x="798" y="2300"/>
                  </a:lnTo>
                  <a:lnTo>
                    <a:pt x="800" y="2303"/>
                  </a:lnTo>
                  <a:lnTo>
                    <a:pt x="803" y="2306"/>
                  </a:lnTo>
                  <a:lnTo>
                    <a:pt x="805" y="2306"/>
                  </a:lnTo>
                  <a:lnTo>
                    <a:pt x="802" y="2300"/>
                  </a:lnTo>
                  <a:lnTo>
                    <a:pt x="799" y="2297"/>
                  </a:lnTo>
                  <a:lnTo>
                    <a:pt x="798" y="2297"/>
                  </a:lnTo>
                  <a:lnTo>
                    <a:pt x="798" y="2300"/>
                  </a:lnTo>
                  <a:lnTo>
                    <a:pt x="799" y="2304"/>
                  </a:lnTo>
                  <a:lnTo>
                    <a:pt x="800" y="2309"/>
                  </a:lnTo>
                  <a:lnTo>
                    <a:pt x="803" y="2315"/>
                  </a:lnTo>
                  <a:lnTo>
                    <a:pt x="805" y="2321"/>
                  </a:lnTo>
                  <a:lnTo>
                    <a:pt x="809" y="2323"/>
                  </a:lnTo>
                  <a:lnTo>
                    <a:pt x="815" y="2326"/>
                  </a:lnTo>
                  <a:lnTo>
                    <a:pt x="821" y="2331"/>
                  </a:lnTo>
                  <a:lnTo>
                    <a:pt x="828" y="2336"/>
                  </a:lnTo>
                  <a:lnTo>
                    <a:pt x="834" y="2342"/>
                  </a:lnTo>
                  <a:lnTo>
                    <a:pt x="839" y="2348"/>
                  </a:lnTo>
                  <a:lnTo>
                    <a:pt x="843" y="2353"/>
                  </a:lnTo>
                  <a:lnTo>
                    <a:pt x="844" y="2357"/>
                  </a:lnTo>
                  <a:lnTo>
                    <a:pt x="851" y="2364"/>
                  </a:lnTo>
                  <a:lnTo>
                    <a:pt x="856" y="2366"/>
                  </a:lnTo>
                  <a:lnTo>
                    <a:pt x="864" y="2370"/>
                  </a:lnTo>
                  <a:lnTo>
                    <a:pt x="872" y="2375"/>
                  </a:lnTo>
                  <a:lnTo>
                    <a:pt x="883" y="2381"/>
                  </a:lnTo>
                  <a:lnTo>
                    <a:pt x="893" y="2388"/>
                  </a:lnTo>
                  <a:lnTo>
                    <a:pt x="901" y="2393"/>
                  </a:lnTo>
                  <a:lnTo>
                    <a:pt x="907" y="2397"/>
                  </a:lnTo>
                  <a:lnTo>
                    <a:pt x="910" y="2399"/>
                  </a:lnTo>
                  <a:lnTo>
                    <a:pt x="912" y="2399"/>
                  </a:lnTo>
                  <a:lnTo>
                    <a:pt x="915" y="2400"/>
                  </a:lnTo>
                  <a:lnTo>
                    <a:pt x="917" y="2402"/>
                  </a:lnTo>
                  <a:lnTo>
                    <a:pt x="919" y="2403"/>
                  </a:lnTo>
                  <a:lnTo>
                    <a:pt x="922" y="2404"/>
                  </a:lnTo>
                  <a:lnTo>
                    <a:pt x="924" y="2405"/>
                  </a:lnTo>
                  <a:lnTo>
                    <a:pt x="927" y="2406"/>
                  </a:lnTo>
                  <a:lnTo>
                    <a:pt x="929" y="2406"/>
                  </a:lnTo>
                  <a:lnTo>
                    <a:pt x="930" y="2411"/>
                  </a:lnTo>
                  <a:lnTo>
                    <a:pt x="933" y="2416"/>
                  </a:lnTo>
                  <a:lnTo>
                    <a:pt x="935" y="2420"/>
                  </a:lnTo>
                  <a:lnTo>
                    <a:pt x="939" y="2422"/>
                  </a:lnTo>
                  <a:lnTo>
                    <a:pt x="943" y="2426"/>
                  </a:lnTo>
                  <a:lnTo>
                    <a:pt x="946" y="2428"/>
                  </a:lnTo>
                  <a:lnTo>
                    <a:pt x="949" y="2431"/>
                  </a:lnTo>
                  <a:lnTo>
                    <a:pt x="949" y="2433"/>
                  </a:lnTo>
                  <a:lnTo>
                    <a:pt x="951" y="2433"/>
                  </a:lnTo>
                  <a:lnTo>
                    <a:pt x="955" y="2436"/>
                  </a:lnTo>
                  <a:lnTo>
                    <a:pt x="958" y="2438"/>
                  </a:lnTo>
                  <a:lnTo>
                    <a:pt x="963" y="2442"/>
                  </a:lnTo>
                  <a:lnTo>
                    <a:pt x="967" y="2445"/>
                  </a:lnTo>
                  <a:lnTo>
                    <a:pt x="971" y="2449"/>
                  </a:lnTo>
                  <a:lnTo>
                    <a:pt x="973" y="2451"/>
                  </a:lnTo>
                  <a:lnTo>
                    <a:pt x="973" y="2454"/>
                  </a:lnTo>
                  <a:lnTo>
                    <a:pt x="978" y="2455"/>
                  </a:lnTo>
                  <a:lnTo>
                    <a:pt x="983" y="2458"/>
                  </a:lnTo>
                  <a:lnTo>
                    <a:pt x="988" y="2460"/>
                  </a:lnTo>
                  <a:lnTo>
                    <a:pt x="992" y="2464"/>
                  </a:lnTo>
                  <a:lnTo>
                    <a:pt x="996" y="2468"/>
                  </a:lnTo>
                  <a:lnTo>
                    <a:pt x="1000" y="2473"/>
                  </a:lnTo>
                  <a:lnTo>
                    <a:pt x="1002" y="2478"/>
                  </a:lnTo>
                  <a:lnTo>
                    <a:pt x="1005" y="2483"/>
                  </a:lnTo>
                  <a:lnTo>
                    <a:pt x="1008" y="2484"/>
                  </a:lnTo>
                  <a:lnTo>
                    <a:pt x="1012" y="2485"/>
                  </a:lnTo>
                  <a:lnTo>
                    <a:pt x="1017" y="2488"/>
                  </a:lnTo>
                  <a:lnTo>
                    <a:pt x="1022" y="2492"/>
                  </a:lnTo>
                  <a:lnTo>
                    <a:pt x="1025" y="2494"/>
                  </a:lnTo>
                  <a:lnTo>
                    <a:pt x="1029" y="2498"/>
                  </a:lnTo>
                  <a:lnTo>
                    <a:pt x="1031" y="2501"/>
                  </a:lnTo>
                  <a:lnTo>
                    <a:pt x="1031" y="2505"/>
                  </a:lnTo>
                  <a:lnTo>
                    <a:pt x="1035" y="2505"/>
                  </a:lnTo>
                  <a:lnTo>
                    <a:pt x="1037" y="2506"/>
                  </a:lnTo>
                  <a:lnTo>
                    <a:pt x="1041" y="2507"/>
                  </a:lnTo>
                  <a:lnTo>
                    <a:pt x="1045" y="2510"/>
                  </a:lnTo>
                  <a:lnTo>
                    <a:pt x="1047" y="2511"/>
                  </a:lnTo>
                  <a:lnTo>
                    <a:pt x="1049" y="2513"/>
                  </a:lnTo>
                  <a:lnTo>
                    <a:pt x="1051" y="2516"/>
                  </a:lnTo>
                  <a:lnTo>
                    <a:pt x="1051" y="2518"/>
                  </a:lnTo>
                  <a:lnTo>
                    <a:pt x="1056" y="2519"/>
                  </a:lnTo>
                  <a:lnTo>
                    <a:pt x="1062" y="2522"/>
                  </a:lnTo>
                  <a:lnTo>
                    <a:pt x="1068" y="2527"/>
                  </a:lnTo>
                  <a:lnTo>
                    <a:pt x="1074" y="2533"/>
                  </a:lnTo>
                  <a:lnTo>
                    <a:pt x="1081" y="2538"/>
                  </a:lnTo>
                  <a:lnTo>
                    <a:pt x="1087" y="2543"/>
                  </a:lnTo>
                  <a:lnTo>
                    <a:pt x="1094" y="2546"/>
                  </a:lnTo>
                  <a:lnTo>
                    <a:pt x="1102" y="2547"/>
                  </a:lnTo>
                  <a:lnTo>
                    <a:pt x="1090" y="2539"/>
                  </a:lnTo>
                  <a:lnTo>
                    <a:pt x="1083" y="2535"/>
                  </a:lnTo>
                  <a:lnTo>
                    <a:pt x="1081" y="2534"/>
                  </a:lnTo>
                  <a:lnTo>
                    <a:pt x="1080" y="2535"/>
                  </a:lnTo>
                  <a:lnTo>
                    <a:pt x="1080" y="2537"/>
                  </a:lnTo>
                  <a:lnTo>
                    <a:pt x="1080" y="2538"/>
                  </a:lnTo>
                  <a:lnTo>
                    <a:pt x="1083" y="2543"/>
                  </a:lnTo>
                  <a:lnTo>
                    <a:pt x="1088" y="2549"/>
                  </a:lnTo>
                  <a:lnTo>
                    <a:pt x="1094" y="2555"/>
                  </a:lnTo>
                  <a:lnTo>
                    <a:pt x="1102" y="2560"/>
                  </a:lnTo>
                  <a:lnTo>
                    <a:pt x="1107" y="2561"/>
                  </a:lnTo>
                  <a:lnTo>
                    <a:pt x="1113" y="2563"/>
                  </a:lnTo>
                  <a:lnTo>
                    <a:pt x="1120" y="2566"/>
                  </a:lnTo>
                  <a:lnTo>
                    <a:pt x="1127" y="2569"/>
                  </a:lnTo>
                  <a:lnTo>
                    <a:pt x="1136" y="2574"/>
                  </a:lnTo>
                  <a:lnTo>
                    <a:pt x="1142" y="2579"/>
                  </a:lnTo>
                  <a:lnTo>
                    <a:pt x="1147" y="2584"/>
                  </a:lnTo>
                  <a:lnTo>
                    <a:pt x="1148" y="2589"/>
                  </a:lnTo>
                  <a:lnTo>
                    <a:pt x="1155" y="2591"/>
                  </a:lnTo>
                  <a:lnTo>
                    <a:pt x="1165" y="2595"/>
                  </a:lnTo>
                  <a:lnTo>
                    <a:pt x="1178" y="2601"/>
                  </a:lnTo>
                  <a:lnTo>
                    <a:pt x="1192" y="2607"/>
                  </a:lnTo>
                  <a:lnTo>
                    <a:pt x="1205" y="2614"/>
                  </a:lnTo>
                  <a:lnTo>
                    <a:pt x="1216" y="2622"/>
                  </a:lnTo>
                  <a:lnTo>
                    <a:pt x="1223" y="2628"/>
                  </a:lnTo>
                  <a:lnTo>
                    <a:pt x="1226" y="2631"/>
                  </a:lnTo>
                  <a:lnTo>
                    <a:pt x="1289" y="2640"/>
                  </a:lnTo>
                  <a:lnTo>
                    <a:pt x="1289" y="2645"/>
                  </a:lnTo>
                  <a:lnTo>
                    <a:pt x="1297" y="2647"/>
                  </a:lnTo>
                  <a:lnTo>
                    <a:pt x="1312" y="2648"/>
                  </a:lnTo>
                  <a:lnTo>
                    <a:pt x="1329" y="2648"/>
                  </a:lnTo>
                  <a:lnTo>
                    <a:pt x="1347" y="2647"/>
                  </a:lnTo>
                  <a:lnTo>
                    <a:pt x="1366" y="2646"/>
                  </a:lnTo>
                  <a:lnTo>
                    <a:pt x="1382" y="2643"/>
                  </a:lnTo>
                  <a:lnTo>
                    <a:pt x="1394" y="2641"/>
                  </a:lnTo>
                  <a:lnTo>
                    <a:pt x="1400" y="2640"/>
                  </a:lnTo>
                  <a:lnTo>
                    <a:pt x="1400" y="2631"/>
                  </a:lnTo>
                  <a:lnTo>
                    <a:pt x="1409" y="2630"/>
                  </a:lnTo>
                  <a:lnTo>
                    <a:pt x="1420" y="2629"/>
                  </a:lnTo>
                  <a:lnTo>
                    <a:pt x="1432" y="2630"/>
                  </a:lnTo>
                  <a:lnTo>
                    <a:pt x="1445" y="2630"/>
                  </a:lnTo>
                  <a:lnTo>
                    <a:pt x="1459" y="2631"/>
                  </a:lnTo>
                  <a:lnTo>
                    <a:pt x="1471" y="2630"/>
                  </a:lnTo>
                  <a:lnTo>
                    <a:pt x="1477" y="2630"/>
                  </a:lnTo>
                  <a:lnTo>
                    <a:pt x="1482" y="2628"/>
                  </a:lnTo>
                  <a:lnTo>
                    <a:pt x="1487" y="2626"/>
                  </a:lnTo>
                  <a:lnTo>
                    <a:pt x="1490" y="2624"/>
                  </a:lnTo>
                  <a:lnTo>
                    <a:pt x="1490" y="2618"/>
                  </a:lnTo>
                  <a:lnTo>
                    <a:pt x="1510" y="2618"/>
                  </a:lnTo>
                  <a:lnTo>
                    <a:pt x="1510" y="2615"/>
                  </a:lnTo>
                  <a:lnTo>
                    <a:pt x="1512" y="2613"/>
                  </a:lnTo>
                  <a:lnTo>
                    <a:pt x="1515" y="2611"/>
                  </a:lnTo>
                  <a:lnTo>
                    <a:pt x="1517" y="2608"/>
                  </a:lnTo>
                  <a:lnTo>
                    <a:pt x="1526" y="2603"/>
                  </a:lnTo>
                  <a:lnTo>
                    <a:pt x="1538" y="2600"/>
                  </a:lnTo>
                  <a:lnTo>
                    <a:pt x="1566" y="2592"/>
                  </a:lnTo>
                  <a:lnTo>
                    <a:pt x="1597" y="2585"/>
                  </a:lnTo>
                  <a:lnTo>
                    <a:pt x="1629" y="2577"/>
                  </a:lnTo>
                  <a:lnTo>
                    <a:pt x="1657" y="2568"/>
                  </a:lnTo>
                  <a:lnTo>
                    <a:pt x="1669" y="2563"/>
                  </a:lnTo>
                  <a:lnTo>
                    <a:pt x="1677" y="2558"/>
                  </a:lnTo>
                  <a:lnTo>
                    <a:pt x="1680" y="2556"/>
                  </a:lnTo>
                  <a:lnTo>
                    <a:pt x="1682" y="2554"/>
                  </a:lnTo>
                  <a:lnTo>
                    <a:pt x="1685" y="2550"/>
                  </a:lnTo>
                  <a:lnTo>
                    <a:pt x="1685" y="2547"/>
                  </a:lnTo>
                  <a:lnTo>
                    <a:pt x="1697" y="2546"/>
                  </a:lnTo>
                  <a:lnTo>
                    <a:pt x="1709" y="2544"/>
                  </a:lnTo>
                  <a:lnTo>
                    <a:pt x="1720" y="2541"/>
                  </a:lnTo>
                  <a:lnTo>
                    <a:pt x="1732" y="2537"/>
                  </a:lnTo>
                  <a:lnTo>
                    <a:pt x="1756" y="2527"/>
                  </a:lnTo>
                  <a:lnTo>
                    <a:pt x="1779" y="2515"/>
                  </a:lnTo>
                  <a:lnTo>
                    <a:pt x="1804" y="2504"/>
                  </a:lnTo>
                  <a:lnTo>
                    <a:pt x="1827" y="2493"/>
                  </a:lnTo>
                  <a:lnTo>
                    <a:pt x="1838" y="2489"/>
                  </a:lnTo>
                  <a:lnTo>
                    <a:pt x="1850" y="2487"/>
                  </a:lnTo>
                  <a:lnTo>
                    <a:pt x="1861" y="2484"/>
                  </a:lnTo>
                  <a:lnTo>
                    <a:pt x="1872" y="2483"/>
                  </a:lnTo>
                  <a:lnTo>
                    <a:pt x="1872" y="2479"/>
                  </a:lnTo>
                  <a:lnTo>
                    <a:pt x="1872" y="2478"/>
                  </a:lnTo>
                  <a:lnTo>
                    <a:pt x="1873" y="2477"/>
                  </a:lnTo>
                  <a:lnTo>
                    <a:pt x="1874" y="2477"/>
                  </a:lnTo>
                  <a:lnTo>
                    <a:pt x="1875" y="2477"/>
                  </a:lnTo>
                  <a:lnTo>
                    <a:pt x="1875" y="2476"/>
                  </a:lnTo>
                  <a:lnTo>
                    <a:pt x="1877" y="2475"/>
                  </a:lnTo>
                  <a:lnTo>
                    <a:pt x="1877" y="2470"/>
                  </a:lnTo>
                  <a:lnTo>
                    <a:pt x="1886" y="2468"/>
                  </a:lnTo>
                  <a:lnTo>
                    <a:pt x="1897" y="2466"/>
                  </a:lnTo>
                  <a:lnTo>
                    <a:pt x="1908" y="2461"/>
                  </a:lnTo>
                  <a:lnTo>
                    <a:pt x="1919" y="2455"/>
                  </a:lnTo>
                  <a:lnTo>
                    <a:pt x="1930" y="2450"/>
                  </a:lnTo>
                  <a:lnTo>
                    <a:pt x="1941" y="2445"/>
                  </a:lnTo>
                  <a:lnTo>
                    <a:pt x="1951" y="2442"/>
                  </a:lnTo>
                  <a:lnTo>
                    <a:pt x="1962" y="2441"/>
                  </a:lnTo>
                  <a:lnTo>
                    <a:pt x="1963" y="2438"/>
                  </a:lnTo>
                  <a:lnTo>
                    <a:pt x="1965" y="2434"/>
                  </a:lnTo>
                  <a:lnTo>
                    <a:pt x="1970" y="2431"/>
                  </a:lnTo>
                  <a:lnTo>
                    <a:pt x="1975" y="2427"/>
                  </a:lnTo>
                  <a:lnTo>
                    <a:pt x="1981" y="2425"/>
                  </a:lnTo>
                  <a:lnTo>
                    <a:pt x="1986" y="2422"/>
                  </a:lnTo>
                  <a:lnTo>
                    <a:pt x="1991" y="2421"/>
                  </a:lnTo>
                  <a:lnTo>
                    <a:pt x="1993" y="2420"/>
                  </a:lnTo>
                  <a:lnTo>
                    <a:pt x="1993" y="2417"/>
                  </a:lnTo>
                  <a:lnTo>
                    <a:pt x="1996" y="2414"/>
                  </a:lnTo>
                  <a:lnTo>
                    <a:pt x="1998" y="2411"/>
                  </a:lnTo>
                  <a:lnTo>
                    <a:pt x="2000" y="2409"/>
                  </a:lnTo>
                  <a:lnTo>
                    <a:pt x="2003" y="2406"/>
                  </a:lnTo>
                  <a:lnTo>
                    <a:pt x="2005" y="2404"/>
                  </a:lnTo>
                  <a:lnTo>
                    <a:pt x="2007" y="2402"/>
                  </a:lnTo>
                  <a:lnTo>
                    <a:pt x="2008" y="2399"/>
                  </a:lnTo>
                  <a:lnTo>
                    <a:pt x="2015" y="2397"/>
                  </a:lnTo>
                  <a:lnTo>
                    <a:pt x="2022" y="2393"/>
                  </a:lnTo>
                  <a:lnTo>
                    <a:pt x="2030" y="2388"/>
                  </a:lnTo>
                  <a:lnTo>
                    <a:pt x="2037" y="2381"/>
                  </a:lnTo>
                  <a:lnTo>
                    <a:pt x="2044" y="2375"/>
                  </a:lnTo>
                  <a:lnTo>
                    <a:pt x="2051" y="2370"/>
                  </a:lnTo>
                  <a:lnTo>
                    <a:pt x="2059" y="2366"/>
                  </a:lnTo>
                  <a:lnTo>
                    <a:pt x="2066" y="2364"/>
                  </a:lnTo>
                  <a:lnTo>
                    <a:pt x="2054" y="2374"/>
                  </a:lnTo>
                  <a:lnTo>
                    <a:pt x="2047" y="2379"/>
                  </a:lnTo>
                  <a:lnTo>
                    <a:pt x="2044" y="2379"/>
                  </a:lnTo>
                  <a:lnTo>
                    <a:pt x="2043" y="2379"/>
                  </a:lnTo>
                  <a:lnTo>
                    <a:pt x="2043" y="2377"/>
                  </a:lnTo>
                  <a:lnTo>
                    <a:pt x="2044" y="2375"/>
                  </a:lnTo>
                  <a:lnTo>
                    <a:pt x="2047" y="2370"/>
                  </a:lnTo>
                  <a:lnTo>
                    <a:pt x="2053" y="2363"/>
                  </a:lnTo>
                  <a:lnTo>
                    <a:pt x="2059" y="2355"/>
                  </a:lnTo>
                  <a:lnTo>
                    <a:pt x="2066" y="2348"/>
                  </a:lnTo>
                  <a:lnTo>
                    <a:pt x="2054" y="2364"/>
                  </a:lnTo>
                  <a:lnTo>
                    <a:pt x="2047" y="2372"/>
                  </a:lnTo>
                  <a:lnTo>
                    <a:pt x="2044" y="2375"/>
                  </a:lnTo>
                  <a:lnTo>
                    <a:pt x="2045" y="2374"/>
                  </a:lnTo>
                  <a:lnTo>
                    <a:pt x="2050" y="2369"/>
                  </a:lnTo>
                  <a:lnTo>
                    <a:pt x="2058" y="2363"/>
                  </a:lnTo>
                  <a:lnTo>
                    <a:pt x="2067" y="2355"/>
                  </a:lnTo>
                  <a:lnTo>
                    <a:pt x="2078" y="2348"/>
                  </a:lnTo>
                  <a:lnTo>
                    <a:pt x="2062" y="2364"/>
                  </a:lnTo>
                  <a:lnTo>
                    <a:pt x="2051" y="2371"/>
                  </a:lnTo>
                  <a:lnTo>
                    <a:pt x="2049" y="2374"/>
                  </a:lnTo>
                  <a:lnTo>
                    <a:pt x="2047" y="2374"/>
                  </a:lnTo>
                  <a:lnTo>
                    <a:pt x="2047" y="2371"/>
                  </a:lnTo>
                  <a:lnTo>
                    <a:pt x="2050" y="2365"/>
                  </a:lnTo>
                  <a:lnTo>
                    <a:pt x="2058" y="2357"/>
                  </a:lnTo>
                  <a:lnTo>
                    <a:pt x="2067" y="2346"/>
                  </a:lnTo>
                  <a:lnTo>
                    <a:pt x="2078" y="2335"/>
                  </a:lnTo>
                  <a:lnTo>
                    <a:pt x="2079" y="2335"/>
                  </a:lnTo>
                  <a:lnTo>
                    <a:pt x="2082" y="2332"/>
                  </a:lnTo>
                  <a:lnTo>
                    <a:pt x="2084" y="2328"/>
                  </a:lnTo>
                  <a:lnTo>
                    <a:pt x="2085" y="2324"/>
                  </a:lnTo>
                  <a:lnTo>
                    <a:pt x="2088" y="2319"/>
                  </a:lnTo>
                  <a:lnTo>
                    <a:pt x="2089" y="2314"/>
                  </a:lnTo>
                  <a:lnTo>
                    <a:pt x="2089" y="2309"/>
                  </a:lnTo>
                  <a:lnTo>
                    <a:pt x="2090" y="2306"/>
                  </a:lnTo>
                  <a:lnTo>
                    <a:pt x="2094" y="2306"/>
                  </a:lnTo>
                  <a:lnTo>
                    <a:pt x="2095" y="2306"/>
                  </a:lnTo>
                  <a:lnTo>
                    <a:pt x="2096" y="2304"/>
                  </a:lnTo>
                  <a:lnTo>
                    <a:pt x="2096" y="2303"/>
                  </a:lnTo>
                  <a:lnTo>
                    <a:pt x="2096" y="2302"/>
                  </a:lnTo>
                  <a:lnTo>
                    <a:pt x="2099" y="2301"/>
                  </a:lnTo>
                  <a:lnTo>
                    <a:pt x="2102" y="2301"/>
                  </a:lnTo>
                  <a:lnTo>
                    <a:pt x="2102" y="2290"/>
                  </a:lnTo>
                  <a:lnTo>
                    <a:pt x="2105" y="2279"/>
                  </a:lnTo>
                  <a:lnTo>
                    <a:pt x="2107" y="2268"/>
                  </a:lnTo>
                  <a:lnTo>
                    <a:pt x="2110" y="2257"/>
                  </a:lnTo>
                  <a:lnTo>
                    <a:pt x="2112" y="2247"/>
                  </a:lnTo>
                  <a:lnTo>
                    <a:pt x="2115" y="2236"/>
                  </a:lnTo>
                  <a:lnTo>
                    <a:pt x="2116" y="2227"/>
                  </a:lnTo>
                  <a:lnTo>
                    <a:pt x="2117" y="2216"/>
                  </a:lnTo>
                  <a:lnTo>
                    <a:pt x="2112" y="2233"/>
                  </a:lnTo>
                  <a:lnTo>
                    <a:pt x="2110" y="2244"/>
                  </a:lnTo>
                  <a:lnTo>
                    <a:pt x="2110" y="2247"/>
                  </a:lnTo>
                  <a:lnTo>
                    <a:pt x="2110" y="2242"/>
                  </a:lnTo>
                  <a:lnTo>
                    <a:pt x="2109" y="2235"/>
                  </a:lnTo>
                  <a:lnTo>
                    <a:pt x="2106" y="2225"/>
                  </a:lnTo>
                  <a:lnTo>
                    <a:pt x="2102" y="2216"/>
                  </a:lnTo>
                  <a:lnTo>
                    <a:pt x="2078" y="2200"/>
                  </a:lnTo>
                  <a:lnTo>
                    <a:pt x="2077" y="2199"/>
                  </a:lnTo>
                  <a:lnTo>
                    <a:pt x="2076" y="2196"/>
                  </a:lnTo>
                  <a:lnTo>
                    <a:pt x="2075" y="2193"/>
                  </a:lnTo>
                  <a:lnTo>
                    <a:pt x="2072" y="2190"/>
                  </a:lnTo>
                  <a:lnTo>
                    <a:pt x="2070" y="2187"/>
                  </a:lnTo>
                  <a:lnTo>
                    <a:pt x="2067" y="2183"/>
                  </a:lnTo>
                  <a:lnTo>
                    <a:pt x="2066" y="2178"/>
                  </a:lnTo>
                  <a:lnTo>
                    <a:pt x="2066" y="2173"/>
                  </a:lnTo>
                  <a:lnTo>
                    <a:pt x="2061" y="2168"/>
                  </a:lnTo>
                  <a:lnTo>
                    <a:pt x="2056" y="2161"/>
                  </a:lnTo>
                  <a:lnTo>
                    <a:pt x="2051" y="2150"/>
                  </a:lnTo>
                  <a:lnTo>
                    <a:pt x="2048" y="2136"/>
                  </a:lnTo>
                  <a:lnTo>
                    <a:pt x="2041" y="2104"/>
                  </a:lnTo>
                  <a:lnTo>
                    <a:pt x="2036" y="2069"/>
                  </a:lnTo>
                  <a:lnTo>
                    <a:pt x="2032" y="2033"/>
                  </a:lnTo>
                  <a:lnTo>
                    <a:pt x="2031" y="2004"/>
                  </a:lnTo>
                  <a:lnTo>
                    <a:pt x="2032" y="1992"/>
                  </a:lnTo>
                  <a:lnTo>
                    <a:pt x="2033" y="1984"/>
                  </a:lnTo>
                  <a:lnTo>
                    <a:pt x="2034" y="1980"/>
                  </a:lnTo>
                  <a:lnTo>
                    <a:pt x="2036" y="1978"/>
                  </a:lnTo>
                  <a:lnTo>
                    <a:pt x="2037" y="1976"/>
                  </a:lnTo>
                  <a:lnTo>
                    <a:pt x="2039" y="1975"/>
                  </a:lnTo>
                  <a:lnTo>
                    <a:pt x="2039" y="1965"/>
                  </a:lnTo>
                  <a:lnTo>
                    <a:pt x="2041" y="1952"/>
                  </a:lnTo>
                  <a:lnTo>
                    <a:pt x="2043" y="1935"/>
                  </a:lnTo>
                  <a:lnTo>
                    <a:pt x="2047" y="1918"/>
                  </a:lnTo>
                  <a:lnTo>
                    <a:pt x="2049" y="1901"/>
                  </a:lnTo>
                  <a:lnTo>
                    <a:pt x="2053" y="1885"/>
                  </a:lnTo>
                  <a:lnTo>
                    <a:pt x="2055" y="1872"/>
                  </a:lnTo>
                  <a:lnTo>
                    <a:pt x="2059" y="1861"/>
                  </a:lnTo>
                  <a:lnTo>
                    <a:pt x="2066" y="1861"/>
                  </a:lnTo>
                  <a:lnTo>
                    <a:pt x="2066" y="1840"/>
                  </a:lnTo>
                  <a:lnTo>
                    <a:pt x="2071" y="1840"/>
                  </a:lnTo>
                  <a:lnTo>
                    <a:pt x="2071" y="1820"/>
                  </a:lnTo>
                  <a:lnTo>
                    <a:pt x="2078" y="1820"/>
                  </a:lnTo>
                  <a:lnTo>
                    <a:pt x="2079" y="1811"/>
                  </a:lnTo>
                  <a:lnTo>
                    <a:pt x="2082" y="1799"/>
                  </a:lnTo>
                  <a:lnTo>
                    <a:pt x="2085" y="1784"/>
                  </a:lnTo>
                  <a:lnTo>
                    <a:pt x="2088" y="1770"/>
                  </a:lnTo>
                  <a:lnTo>
                    <a:pt x="2093" y="1754"/>
                  </a:lnTo>
                  <a:lnTo>
                    <a:pt x="2096" y="1742"/>
                  </a:lnTo>
                  <a:lnTo>
                    <a:pt x="2100" y="1736"/>
                  </a:lnTo>
                  <a:lnTo>
                    <a:pt x="2102" y="1732"/>
                  </a:lnTo>
                  <a:lnTo>
                    <a:pt x="2106" y="1730"/>
                  </a:lnTo>
                  <a:lnTo>
                    <a:pt x="2110" y="1730"/>
                  </a:lnTo>
                  <a:lnTo>
                    <a:pt x="2110" y="1713"/>
                  </a:lnTo>
                  <a:lnTo>
                    <a:pt x="2117" y="1713"/>
                  </a:lnTo>
                  <a:lnTo>
                    <a:pt x="2117" y="1701"/>
                  </a:lnTo>
                  <a:lnTo>
                    <a:pt x="2118" y="1699"/>
                  </a:lnTo>
                  <a:lnTo>
                    <a:pt x="2119" y="1698"/>
                  </a:lnTo>
                  <a:lnTo>
                    <a:pt x="2121" y="1696"/>
                  </a:lnTo>
                  <a:lnTo>
                    <a:pt x="2123" y="1693"/>
                  </a:lnTo>
                  <a:lnTo>
                    <a:pt x="2124" y="1691"/>
                  </a:lnTo>
                  <a:lnTo>
                    <a:pt x="2128" y="1688"/>
                  </a:lnTo>
                  <a:lnTo>
                    <a:pt x="2132" y="1687"/>
                  </a:lnTo>
                  <a:lnTo>
                    <a:pt x="2136" y="1687"/>
                  </a:lnTo>
                  <a:lnTo>
                    <a:pt x="2136" y="1684"/>
                  </a:lnTo>
                  <a:lnTo>
                    <a:pt x="2138" y="1680"/>
                  </a:lnTo>
                  <a:lnTo>
                    <a:pt x="2140" y="1676"/>
                  </a:lnTo>
                  <a:lnTo>
                    <a:pt x="2143" y="1673"/>
                  </a:lnTo>
                  <a:lnTo>
                    <a:pt x="2145" y="1668"/>
                  </a:lnTo>
                  <a:lnTo>
                    <a:pt x="2146" y="1664"/>
                  </a:lnTo>
                  <a:lnTo>
                    <a:pt x="2147" y="1660"/>
                  </a:lnTo>
                  <a:lnTo>
                    <a:pt x="2149" y="1658"/>
                  </a:lnTo>
                  <a:lnTo>
                    <a:pt x="2156" y="1650"/>
                  </a:lnTo>
                  <a:lnTo>
                    <a:pt x="2161" y="1650"/>
                  </a:lnTo>
                  <a:lnTo>
                    <a:pt x="2168" y="1645"/>
                  </a:lnTo>
                  <a:lnTo>
                    <a:pt x="2168" y="1639"/>
                  </a:lnTo>
                  <a:lnTo>
                    <a:pt x="2169" y="1634"/>
                  </a:lnTo>
                  <a:lnTo>
                    <a:pt x="2170" y="1629"/>
                  </a:lnTo>
                  <a:lnTo>
                    <a:pt x="2173" y="1625"/>
                  </a:lnTo>
                  <a:lnTo>
                    <a:pt x="2178" y="1618"/>
                  </a:lnTo>
                  <a:lnTo>
                    <a:pt x="2185" y="1613"/>
                  </a:lnTo>
                  <a:lnTo>
                    <a:pt x="2194" y="1609"/>
                  </a:lnTo>
                  <a:lnTo>
                    <a:pt x="2203" y="1607"/>
                  </a:lnTo>
                  <a:lnTo>
                    <a:pt x="2214" y="1606"/>
                  </a:lnTo>
                  <a:lnTo>
                    <a:pt x="2225" y="1606"/>
                  </a:lnTo>
                  <a:lnTo>
                    <a:pt x="2247" y="1608"/>
                  </a:lnTo>
                  <a:lnTo>
                    <a:pt x="2268" y="1611"/>
                  </a:lnTo>
                  <a:lnTo>
                    <a:pt x="2285" y="1614"/>
                  </a:lnTo>
                  <a:lnTo>
                    <a:pt x="2297" y="1616"/>
                  </a:lnTo>
                  <a:lnTo>
                    <a:pt x="2298" y="1630"/>
                  </a:lnTo>
                  <a:lnTo>
                    <a:pt x="2300" y="1659"/>
                  </a:lnTo>
                  <a:lnTo>
                    <a:pt x="2304" y="1699"/>
                  </a:lnTo>
                  <a:lnTo>
                    <a:pt x="2304" y="1744"/>
                  </a:lnTo>
                  <a:lnTo>
                    <a:pt x="2303" y="1767"/>
                  </a:lnTo>
                  <a:lnTo>
                    <a:pt x="2302" y="1789"/>
                  </a:lnTo>
                  <a:lnTo>
                    <a:pt x="2298" y="1809"/>
                  </a:lnTo>
                  <a:lnTo>
                    <a:pt x="2292" y="1827"/>
                  </a:lnTo>
                  <a:lnTo>
                    <a:pt x="2290" y="1835"/>
                  </a:lnTo>
                  <a:lnTo>
                    <a:pt x="2285" y="1843"/>
                  </a:lnTo>
                  <a:lnTo>
                    <a:pt x="2281" y="1849"/>
                  </a:lnTo>
                  <a:lnTo>
                    <a:pt x="2276" y="1854"/>
                  </a:lnTo>
                  <a:lnTo>
                    <a:pt x="2270" y="1859"/>
                  </a:lnTo>
                  <a:lnTo>
                    <a:pt x="2264" y="1861"/>
                  </a:lnTo>
                  <a:lnTo>
                    <a:pt x="2258" y="1863"/>
                  </a:lnTo>
                  <a:lnTo>
                    <a:pt x="2251" y="1865"/>
                  </a:lnTo>
                  <a:lnTo>
                    <a:pt x="2251" y="1871"/>
                  </a:lnTo>
                  <a:lnTo>
                    <a:pt x="2253" y="1880"/>
                  </a:lnTo>
                  <a:lnTo>
                    <a:pt x="2257" y="1893"/>
                  </a:lnTo>
                  <a:lnTo>
                    <a:pt x="2260" y="1905"/>
                  </a:lnTo>
                  <a:lnTo>
                    <a:pt x="2263" y="1917"/>
                  </a:lnTo>
                  <a:lnTo>
                    <a:pt x="2265" y="1928"/>
                  </a:lnTo>
                  <a:lnTo>
                    <a:pt x="2266" y="1936"/>
                  </a:lnTo>
                  <a:lnTo>
                    <a:pt x="2265" y="1941"/>
                  </a:lnTo>
                  <a:lnTo>
                    <a:pt x="2265" y="1962"/>
                  </a:lnTo>
                  <a:lnTo>
                    <a:pt x="2258" y="1962"/>
                  </a:lnTo>
                  <a:lnTo>
                    <a:pt x="2249" y="1978"/>
                  </a:lnTo>
                  <a:lnTo>
                    <a:pt x="2243" y="1995"/>
                  </a:lnTo>
                  <a:lnTo>
                    <a:pt x="2239" y="2014"/>
                  </a:lnTo>
                  <a:lnTo>
                    <a:pt x="2235" y="2035"/>
                  </a:lnTo>
                  <a:lnTo>
                    <a:pt x="2232" y="2055"/>
                  </a:lnTo>
                  <a:lnTo>
                    <a:pt x="2231" y="2078"/>
                  </a:lnTo>
                  <a:lnTo>
                    <a:pt x="2230" y="2102"/>
                  </a:lnTo>
                  <a:lnTo>
                    <a:pt x="2229" y="2125"/>
                  </a:lnTo>
                  <a:lnTo>
                    <a:pt x="2229" y="2171"/>
                  </a:lnTo>
                  <a:lnTo>
                    <a:pt x="2231" y="2216"/>
                  </a:lnTo>
                  <a:lnTo>
                    <a:pt x="2232" y="2257"/>
                  </a:lnTo>
                  <a:lnTo>
                    <a:pt x="2234" y="2292"/>
                  </a:lnTo>
                  <a:lnTo>
                    <a:pt x="2236" y="2303"/>
                  </a:lnTo>
                  <a:lnTo>
                    <a:pt x="2241" y="2331"/>
                  </a:lnTo>
                  <a:lnTo>
                    <a:pt x="2248" y="2371"/>
                  </a:lnTo>
                  <a:lnTo>
                    <a:pt x="2254" y="2417"/>
                  </a:lnTo>
                  <a:lnTo>
                    <a:pt x="2262" y="2465"/>
                  </a:lnTo>
                  <a:lnTo>
                    <a:pt x="2266" y="2507"/>
                  </a:lnTo>
                  <a:lnTo>
                    <a:pt x="2270" y="2539"/>
                  </a:lnTo>
                  <a:lnTo>
                    <a:pt x="2273" y="2555"/>
                  </a:lnTo>
                  <a:lnTo>
                    <a:pt x="2275" y="2579"/>
                  </a:lnTo>
                  <a:lnTo>
                    <a:pt x="2279" y="2613"/>
                  </a:lnTo>
                  <a:lnTo>
                    <a:pt x="2282" y="2656"/>
                  </a:lnTo>
                  <a:lnTo>
                    <a:pt x="2285" y="2702"/>
                  </a:lnTo>
                  <a:lnTo>
                    <a:pt x="2286" y="2749"/>
                  </a:lnTo>
                  <a:lnTo>
                    <a:pt x="2285" y="2794"/>
                  </a:lnTo>
                  <a:lnTo>
                    <a:pt x="2282" y="2815"/>
                  </a:lnTo>
                  <a:lnTo>
                    <a:pt x="2280" y="2833"/>
                  </a:lnTo>
                  <a:lnTo>
                    <a:pt x="2276" y="2850"/>
                  </a:lnTo>
                  <a:lnTo>
                    <a:pt x="2273" y="2865"/>
                  </a:lnTo>
                  <a:lnTo>
                    <a:pt x="2297" y="2835"/>
                  </a:lnTo>
                  <a:lnTo>
                    <a:pt x="2296" y="2840"/>
                  </a:lnTo>
                  <a:lnTo>
                    <a:pt x="2296" y="2849"/>
                  </a:lnTo>
                  <a:lnTo>
                    <a:pt x="2294" y="2858"/>
                  </a:lnTo>
                  <a:lnTo>
                    <a:pt x="2292" y="2871"/>
                  </a:lnTo>
                  <a:lnTo>
                    <a:pt x="2290" y="2880"/>
                  </a:lnTo>
                  <a:lnTo>
                    <a:pt x="2286" y="2890"/>
                  </a:lnTo>
                  <a:lnTo>
                    <a:pt x="2285" y="2894"/>
                  </a:lnTo>
                  <a:lnTo>
                    <a:pt x="2282" y="2896"/>
                  </a:lnTo>
                  <a:lnTo>
                    <a:pt x="2280" y="2899"/>
                  </a:lnTo>
                  <a:lnTo>
                    <a:pt x="2277" y="2899"/>
                  </a:lnTo>
                  <a:lnTo>
                    <a:pt x="2277" y="2950"/>
                  </a:lnTo>
                  <a:lnTo>
                    <a:pt x="2285" y="2957"/>
                  </a:lnTo>
                  <a:lnTo>
                    <a:pt x="2290" y="2957"/>
                  </a:lnTo>
                  <a:lnTo>
                    <a:pt x="2294" y="2954"/>
                  </a:lnTo>
                  <a:lnTo>
                    <a:pt x="2300" y="2952"/>
                  </a:lnTo>
                  <a:lnTo>
                    <a:pt x="2307" y="2950"/>
                  </a:lnTo>
                  <a:lnTo>
                    <a:pt x="2313" y="2946"/>
                  </a:lnTo>
                  <a:lnTo>
                    <a:pt x="2319" y="2944"/>
                  </a:lnTo>
                  <a:lnTo>
                    <a:pt x="2325" y="2942"/>
                  </a:lnTo>
                  <a:lnTo>
                    <a:pt x="2331" y="2941"/>
                  </a:lnTo>
                  <a:lnTo>
                    <a:pt x="2331" y="2937"/>
                  </a:lnTo>
                  <a:lnTo>
                    <a:pt x="2332" y="2934"/>
                  </a:lnTo>
                  <a:lnTo>
                    <a:pt x="2333" y="2931"/>
                  </a:lnTo>
                  <a:lnTo>
                    <a:pt x="2336" y="2929"/>
                  </a:lnTo>
                  <a:lnTo>
                    <a:pt x="2342" y="2924"/>
                  </a:lnTo>
                  <a:lnTo>
                    <a:pt x="2349" y="2920"/>
                  </a:lnTo>
                  <a:lnTo>
                    <a:pt x="2355" y="2916"/>
                  </a:lnTo>
                  <a:lnTo>
                    <a:pt x="2361" y="2912"/>
                  </a:lnTo>
                  <a:lnTo>
                    <a:pt x="2364" y="2908"/>
                  </a:lnTo>
                  <a:lnTo>
                    <a:pt x="2365" y="2906"/>
                  </a:lnTo>
                  <a:lnTo>
                    <a:pt x="2366" y="2902"/>
                  </a:lnTo>
                  <a:lnTo>
                    <a:pt x="2367" y="2899"/>
                  </a:lnTo>
                  <a:lnTo>
                    <a:pt x="2356" y="2906"/>
                  </a:lnTo>
                  <a:lnTo>
                    <a:pt x="2351" y="2911"/>
                  </a:lnTo>
                  <a:lnTo>
                    <a:pt x="2351" y="2912"/>
                  </a:lnTo>
                  <a:lnTo>
                    <a:pt x="2351" y="2913"/>
                  </a:lnTo>
                  <a:lnTo>
                    <a:pt x="2353" y="2914"/>
                  </a:lnTo>
                  <a:lnTo>
                    <a:pt x="2355" y="2914"/>
                  </a:lnTo>
                  <a:lnTo>
                    <a:pt x="2361" y="2913"/>
                  </a:lnTo>
                  <a:lnTo>
                    <a:pt x="2367" y="2911"/>
                  </a:lnTo>
                  <a:lnTo>
                    <a:pt x="2375" y="2906"/>
                  </a:lnTo>
                  <a:lnTo>
                    <a:pt x="2382" y="2899"/>
                  </a:lnTo>
                  <a:lnTo>
                    <a:pt x="2382" y="2895"/>
                  </a:lnTo>
                  <a:lnTo>
                    <a:pt x="2385" y="2891"/>
                  </a:lnTo>
                  <a:lnTo>
                    <a:pt x="2389" y="2888"/>
                  </a:lnTo>
                  <a:lnTo>
                    <a:pt x="2394" y="2885"/>
                  </a:lnTo>
                  <a:lnTo>
                    <a:pt x="2398" y="2883"/>
                  </a:lnTo>
                  <a:lnTo>
                    <a:pt x="2401" y="2880"/>
                  </a:lnTo>
                  <a:lnTo>
                    <a:pt x="2405" y="2877"/>
                  </a:lnTo>
                  <a:lnTo>
                    <a:pt x="2406" y="2872"/>
                  </a:lnTo>
                  <a:lnTo>
                    <a:pt x="2409" y="2872"/>
                  </a:lnTo>
                  <a:lnTo>
                    <a:pt x="2412" y="2871"/>
                  </a:lnTo>
                  <a:lnTo>
                    <a:pt x="2416" y="2869"/>
                  </a:lnTo>
                  <a:lnTo>
                    <a:pt x="2419" y="2868"/>
                  </a:lnTo>
                  <a:lnTo>
                    <a:pt x="2423" y="2867"/>
                  </a:lnTo>
                  <a:lnTo>
                    <a:pt x="2426" y="2866"/>
                  </a:lnTo>
                  <a:lnTo>
                    <a:pt x="2429" y="2865"/>
                  </a:lnTo>
                  <a:lnTo>
                    <a:pt x="2433" y="2865"/>
                  </a:lnTo>
                  <a:lnTo>
                    <a:pt x="2445" y="2899"/>
                  </a:lnTo>
                  <a:lnTo>
                    <a:pt x="2452" y="2899"/>
                  </a:lnTo>
                  <a:lnTo>
                    <a:pt x="2452" y="2928"/>
                  </a:lnTo>
                  <a:lnTo>
                    <a:pt x="2460" y="2928"/>
                  </a:lnTo>
                  <a:lnTo>
                    <a:pt x="2461" y="2933"/>
                  </a:lnTo>
                  <a:lnTo>
                    <a:pt x="2462" y="2939"/>
                  </a:lnTo>
                  <a:lnTo>
                    <a:pt x="2463" y="2945"/>
                  </a:lnTo>
                  <a:lnTo>
                    <a:pt x="2463" y="2952"/>
                  </a:lnTo>
                  <a:lnTo>
                    <a:pt x="2462" y="2969"/>
                  </a:lnTo>
                  <a:lnTo>
                    <a:pt x="2460" y="2987"/>
                  </a:lnTo>
                  <a:lnTo>
                    <a:pt x="2457" y="3005"/>
                  </a:lnTo>
                  <a:lnTo>
                    <a:pt x="2455" y="3023"/>
                  </a:lnTo>
                  <a:lnTo>
                    <a:pt x="2452" y="3037"/>
                  </a:lnTo>
                  <a:lnTo>
                    <a:pt x="2452" y="3047"/>
                  </a:lnTo>
                  <a:lnTo>
                    <a:pt x="2452" y="3048"/>
                  </a:lnTo>
                  <a:lnTo>
                    <a:pt x="2452" y="3049"/>
                  </a:lnTo>
                  <a:lnTo>
                    <a:pt x="2453" y="3053"/>
                  </a:lnTo>
                  <a:lnTo>
                    <a:pt x="2456" y="3055"/>
                  </a:lnTo>
                  <a:lnTo>
                    <a:pt x="2457" y="3059"/>
                  </a:lnTo>
                  <a:lnTo>
                    <a:pt x="2458" y="3063"/>
                  </a:lnTo>
                  <a:lnTo>
                    <a:pt x="2458" y="3066"/>
                  </a:lnTo>
                  <a:lnTo>
                    <a:pt x="2460" y="3069"/>
                  </a:lnTo>
                  <a:lnTo>
                    <a:pt x="2472" y="3076"/>
                  </a:lnTo>
                  <a:lnTo>
                    <a:pt x="2472" y="3080"/>
                  </a:lnTo>
                  <a:lnTo>
                    <a:pt x="2472" y="3082"/>
                  </a:lnTo>
                  <a:lnTo>
                    <a:pt x="2473" y="3084"/>
                  </a:lnTo>
                  <a:lnTo>
                    <a:pt x="2475" y="3087"/>
                  </a:lnTo>
                  <a:lnTo>
                    <a:pt x="2477" y="3089"/>
                  </a:lnTo>
                  <a:lnTo>
                    <a:pt x="2478" y="3092"/>
                  </a:lnTo>
                  <a:lnTo>
                    <a:pt x="2478" y="3094"/>
                  </a:lnTo>
                  <a:lnTo>
                    <a:pt x="2479" y="3098"/>
                  </a:lnTo>
                  <a:lnTo>
                    <a:pt x="2484" y="3105"/>
                  </a:lnTo>
                  <a:lnTo>
                    <a:pt x="2498" y="3105"/>
                  </a:lnTo>
                  <a:lnTo>
                    <a:pt x="2498" y="3114"/>
                  </a:lnTo>
                  <a:lnTo>
                    <a:pt x="2498" y="3111"/>
                  </a:lnTo>
                  <a:lnTo>
                    <a:pt x="2498" y="3110"/>
                  </a:lnTo>
                  <a:lnTo>
                    <a:pt x="2500" y="3110"/>
                  </a:lnTo>
                  <a:lnTo>
                    <a:pt x="2501" y="3111"/>
                  </a:lnTo>
                  <a:lnTo>
                    <a:pt x="2503" y="3112"/>
                  </a:lnTo>
                  <a:lnTo>
                    <a:pt x="2506" y="3112"/>
                  </a:lnTo>
                  <a:lnTo>
                    <a:pt x="2511" y="3114"/>
                  </a:lnTo>
                  <a:lnTo>
                    <a:pt x="2511" y="3118"/>
                  </a:lnTo>
                  <a:lnTo>
                    <a:pt x="2549" y="3118"/>
                  </a:lnTo>
                  <a:lnTo>
                    <a:pt x="2557" y="3114"/>
                  </a:lnTo>
                  <a:lnTo>
                    <a:pt x="2580" y="3114"/>
                  </a:lnTo>
                  <a:lnTo>
                    <a:pt x="2579" y="3115"/>
                  </a:lnTo>
                  <a:lnTo>
                    <a:pt x="2575" y="3115"/>
                  </a:lnTo>
                  <a:lnTo>
                    <a:pt x="2573" y="3114"/>
                  </a:lnTo>
                  <a:lnTo>
                    <a:pt x="2569" y="3110"/>
                  </a:lnTo>
                  <a:lnTo>
                    <a:pt x="2565" y="3106"/>
                  </a:lnTo>
                  <a:lnTo>
                    <a:pt x="2563" y="3101"/>
                  </a:lnTo>
                  <a:lnTo>
                    <a:pt x="2562" y="3095"/>
                  </a:lnTo>
                  <a:lnTo>
                    <a:pt x="2560" y="3089"/>
                  </a:lnTo>
                  <a:lnTo>
                    <a:pt x="2565" y="3089"/>
                  </a:lnTo>
                  <a:lnTo>
                    <a:pt x="2568" y="3088"/>
                  </a:lnTo>
                  <a:lnTo>
                    <a:pt x="2568" y="3087"/>
                  </a:lnTo>
                  <a:lnTo>
                    <a:pt x="2569" y="3086"/>
                  </a:lnTo>
                  <a:lnTo>
                    <a:pt x="2569" y="3084"/>
                  </a:lnTo>
                  <a:lnTo>
                    <a:pt x="2571" y="3084"/>
                  </a:lnTo>
                  <a:lnTo>
                    <a:pt x="2575" y="3084"/>
                  </a:lnTo>
                  <a:lnTo>
                    <a:pt x="2576" y="3081"/>
                  </a:lnTo>
                  <a:lnTo>
                    <a:pt x="2576" y="3075"/>
                  </a:lnTo>
                  <a:lnTo>
                    <a:pt x="2577" y="3069"/>
                  </a:lnTo>
                  <a:lnTo>
                    <a:pt x="2579" y="3063"/>
                  </a:lnTo>
                  <a:lnTo>
                    <a:pt x="2581" y="3057"/>
                  </a:lnTo>
                  <a:lnTo>
                    <a:pt x="2582" y="3052"/>
                  </a:lnTo>
                  <a:lnTo>
                    <a:pt x="2585" y="3048"/>
                  </a:lnTo>
                  <a:lnTo>
                    <a:pt x="2587" y="3047"/>
                  </a:lnTo>
                  <a:lnTo>
                    <a:pt x="2587" y="2999"/>
                  </a:lnTo>
                  <a:lnTo>
                    <a:pt x="2599" y="2991"/>
                  </a:lnTo>
                  <a:lnTo>
                    <a:pt x="2599" y="2979"/>
                  </a:lnTo>
                  <a:lnTo>
                    <a:pt x="2614" y="2970"/>
                  </a:lnTo>
                  <a:lnTo>
                    <a:pt x="2610" y="2973"/>
                  </a:lnTo>
                  <a:lnTo>
                    <a:pt x="2608" y="2974"/>
                  </a:lnTo>
                  <a:lnTo>
                    <a:pt x="2608" y="2973"/>
                  </a:lnTo>
                  <a:lnTo>
                    <a:pt x="2609" y="2971"/>
                  </a:lnTo>
                  <a:lnTo>
                    <a:pt x="2610" y="2969"/>
                  </a:lnTo>
                  <a:lnTo>
                    <a:pt x="2613" y="2965"/>
                  </a:lnTo>
                  <a:lnTo>
                    <a:pt x="2614" y="2962"/>
                  </a:lnTo>
                  <a:lnTo>
                    <a:pt x="2614" y="2957"/>
                  </a:lnTo>
                  <a:lnTo>
                    <a:pt x="2617" y="2956"/>
                  </a:lnTo>
                  <a:lnTo>
                    <a:pt x="2622" y="2952"/>
                  </a:lnTo>
                  <a:lnTo>
                    <a:pt x="2628" y="2947"/>
                  </a:lnTo>
                  <a:lnTo>
                    <a:pt x="2634" y="2941"/>
                  </a:lnTo>
                  <a:lnTo>
                    <a:pt x="2641" y="2935"/>
                  </a:lnTo>
                  <a:lnTo>
                    <a:pt x="2645" y="2929"/>
                  </a:lnTo>
                  <a:lnTo>
                    <a:pt x="2649" y="2924"/>
                  </a:lnTo>
                  <a:lnTo>
                    <a:pt x="2650" y="2920"/>
                  </a:lnTo>
                  <a:lnTo>
                    <a:pt x="2660" y="2919"/>
                  </a:lnTo>
                  <a:lnTo>
                    <a:pt x="2675" y="2917"/>
                  </a:lnTo>
                  <a:lnTo>
                    <a:pt x="2694" y="2913"/>
                  </a:lnTo>
                  <a:lnTo>
                    <a:pt x="2715" y="2908"/>
                  </a:lnTo>
                  <a:lnTo>
                    <a:pt x="2734" y="2902"/>
                  </a:lnTo>
                  <a:lnTo>
                    <a:pt x="2751" y="2896"/>
                  </a:lnTo>
                  <a:lnTo>
                    <a:pt x="2758" y="2894"/>
                  </a:lnTo>
                  <a:lnTo>
                    <a:pt x="2763" y="2891"/>
                  </a:lnTo>
                  <a:lnTo>
                    <a:pt x="2766" y="2888"/>
                  </a:lnTo>
                  <a:lnTo>
                    <a:pt x="2767" y="2885"/>
                  </a:lnTo>
                  <a:lnTo>
                    <a:pt x="2738" y="2896"/>
                  </a:lnTo>
                  <a:lnTo>
                    <a:pt x="2724" y="2902"/>
                  </a:lnTo>
                  <a:lnTo>
                    <a:pt x="2723" y="2903"/>
                  </a:lnTo>
                  <a:lnTo>
                    <a:pt x="2723" y="2905"/>
                  </a:lnTo>
                  <a:lnTo>
                    <a:pt x="2727" y="2905"/>
                  </a:lnTo>
                  <a:lnTo>
                    <a:pt x="2730" y="2903"/>
                  </a:lnTo>
                  <a:lnTo>
                    <a:pt x="2744" y="2901"/>
                  </a:lnTo>
                  <a:lnTo>
                    <a:pt x="2760" y="2896"/>
                  </a:lnTo>
                  <a:lnTo>
                    <a:pt x="2773" y="2891"/>
                  </a:lnTo>
                  <a:lnTo>
                    <a:pt x="2781" y="2885"/>
                  </a:lnTo>
                  <a:lnTo>
                    <a:pt x="2786" y="2878"/>
                  </a:lnTo>
                  <a:lnTo>
                    <a:pt x="2786" y="2875"/>
                  </a:lnTo>
                  <a:lnTo>
                    <a:pt x="2787" y="2872"/>
                  </a:lnTo>
                  <a:lnTo>
                    <a:pt x="2787" y="2868"/>
                  </a:lnTo>
                  <a:lnTo>
                    <a:pt x="2789" y="2865"/>
                  </a:lnTo>
                  <a:lnTo>
                    <a:pt x="2790" y="2862"/>
                  </a:lnTo>
                  <a:lnTo>
                    <a:pt x="2792" y="2860"/>
                  </a:lnTo>
                  <a:lnTo>
                    <a:pt x="2796" y="2857"/>
                  </a:lnTo>
                  <a:lnTo>
                    <a:pt x="2801" y="2856"/>
                  </a:lnTo>
                  <a:lnTo>
                    <a:pt x="2806" y="2851"/>
                  </a:lnTo>
                  <a:lnTo>
                    <a:pt x="2813" y="2831"/>
                  </a:lnTo>
                  <a:lnTo>
                    <a:pt x="2820" y="2831"/>
                  </a:lnTo>
                  <a:lnTo>
                    <a:pt x="2824" y="2823"/>
                  </a:lnTo>
                  <a:lnTo>
                    <a:pt x="2829" y="2816"/>
                  </a:lnTo>
                  <a:lnTo>
                    <a:pt x="2835" y="2809"/>
                  </a:lnTo>
                  <a:lnTo>
                    <a:pt x="2842" y="2801"/>
                  </a:lnTo>
                  <a:lnTo>
                    <a:pt x="2848" y="2793"/>
                  </a:lnTo>
                  <a:lnTo>
                    <a:pt x="2854" y="2786"/>
                  </a:lnTo>
                  <a:lnTo>
                    <a:pt x="2858" y="2778"/>
                  </a:lnTo>
                  <a:lnTo>
                    <a:pt x="2859" y="2772"/>
                  </a:lnTo>
                  <a:lnTo>
                    <a:pt x="2864" y="2771"/>
                  </a:lnTo>
                  <a:lnTo>
                    <a:pt x="2866" y="2770"/>
                  </a:lnTo>
                  <a:lnTo>
                    <a:pt x="2869" y="2767"/>
                  </a:lnTo>
                  <a:lnTo>
                    <a:pt x="2870" y="2764"/>
                  </a:lnTo>
                  <a:lnTo>
                    <a:pt x="2871" y="2761"/>
                  </a:lnTo>
                  <a:lnTo>
                    <a:pt x="2871" y="2758"/>
                  </a:lnTo>
                  <a:lnTo>
                    <a:pt x="2871" y="2754"/>
                  </a:lnTo>
                  <a:lnTo>
                    <a:pt x="2871" y="2750"/>
                  </a:lnTo>
                  <a:lnTo>
                    <a:pt x="2879" y="2750"/>
                  </a:lnTo>
                  <a:lnTo>
                    <a:pt x="2881" y="2745"/>
                  </a:lnTo>
                  <a:lnTo>
                    <a:pt x="2882" y="2739"/>
                  </a:lnTo>
                  <a:lnTo>
                    <a:pt x="2882" y="2733"/>
                  </a:lnTo>
                  <a:lnTo>
                    <a:pt x="2883" y="2727"/>
                  </a:lnTo>
                  <a:lnTo>
                    <a:pt x="2882" y="2713"/>
                  </a:lnTo>
                  <a:lnTo>
                    <a:pt x="2880" y="2699"/>
                  </a:lnTo>
                  <a:lnTo>
                    <a:pt x="2877" y="2685"/>
                  </a:lnTo>
                  <a:lnTo>
                    <a:pt x="2875" y="2670"/>
                  </a:lnTo>
                  <a:lnTo>
                    <a:pt x="2872" y="2657"/>
                  </a:lnTo>
                  <a:lnTo>
                    <a:pt x="2871" y="2645"/>
                  </a:lnTo>
                  <a:lnTo>
                    <a:pt x="2869" y="2645"/>
                  </a:lnTo>
                  <a:lnTo>
                    <a:pt x="2868" y="2642"/>
                  </a:lnTo>
                  <a:lnTo>
                    <a:pt x="2865" y="2641"/>
                  </a:lnTo>
                  <a:lnTo>
                    <a:pt x="2864" y="2639"/>
                  </a:lnTo>
                  <a:lnTo>
                    <a:pt x="2862" y="2636"/>
                  </a:lnTo>
                  <a:lnTo>
                    <a:pt x="2859" y="2634"/>
                  </a:lnTo>
                  <a:lnTo>
                    <a:pt x="2857" y="2632"/>
                  </a:lnTo>
                  <a:lnTo>
                    <a:pt x="2852" y="2631"/>
                  </a:lnTo>
                  <a:lnTo>
                    <a:pt x="2852" y="2629"/>
                  </a:lnTo>
                  <a:lnTo>
                    <a:pt x="2851" y="2625"/>
                  </a:lnTo>
                  <a:lnTo>
                    <a:pt x="2848" y="2622"/>
                  </a:lnTo>
                  <a:lnTo>
                    <a:pt x="2846" y="2617"/>
                  </a:lnTo>
                  <a:lnTo>
                    <a:pt x="2845" y="2613"/>
                  </a:lnTo>
                  <a:lnTo>
                    <a:pt x="2842" y="2609"/>
                  </a:lnTo>
                  <a:lnTo>
                    <a:pt x="2841" y="2606"/>
                  </a:lnTo>
                  <a:lnTo>
                    <a:pt x="2840" y="2602"/>
                  </a:lnTo>
                  <a:lnTo>
                    <a:pt x="2836" y="2601"/>
                  </a:lnTo>
                  <a:lnTo>
                    <a:pt x="2831" y="2598"/>
                  </a:lnTo>
                  <a:lnTo>
                    <a:pt x="2826" y="2594"/>
                  </a:lnTo>
                  <a:lnTo>
                    <a:pt x="2820" y="2589"/>
                  </a:lnTo>
                  <a:lnTo>
                    <a:pt x="2815" y="2583"/>
                  </a:lnTo>
                  <a:lnTo>
                    <a:pt x="2811" y="2577"/>
                  </a:lnTo>
                  <a:lnTo>
                    <a:pt x="2807" y="2572"/>
                  </a:lnTo>
                  <a:lnTo>
                    <a:pt x="2806" y="2568"/>
                  </a:lnTo>
                  <a:lnTo>
                    <a:pt x="2803" y="2567"/>
                  </a:lnTo>
                  <a:lnTo>
                    <a:pt x="2801" y="2563"/>
                  </a:lnTo>
                  <a:lnTo>
                    <a:pt x="2796" y="2558"/>
                  </a:lnTo>
                  <a:lnTo>
                    <a:pt x="2792" y="2552"/>
                  </a:lnTo>
                  <a:lnTo>
                    <a:pt x="2789" y="2547"/>
                  </a:lnTo>
                  <a:lnTo>
                    <a:pt x="2785" y="2541"/>
                  </a:lnTo>
                  <a:lnTo>
                    <a:pt x="2783" y="2537"/>
                  </a:lnTo>
                  <a:lnTo>
                    <a:pt x="2781" y="2534"/>
                  </a:lnTo>
                  <a:lnTo>
                    <a:pt x="2778" y="2533"/>
                  </a:lnTo>
                  <a:lnTo>
                    <a:pt x="2775" y="2533"/>
                  </a:lnTo>
                  <a:lnTo>
                    <a:pt x="2774" y="2532"/>
                  </a:lnTo>
                  <a:lnTo>
                    <a:pt x="2774" y="2529"/>
                  </a:lnTo>
                  <a:lnTo>
                    <a:pt x="2774" y="2528"/>
                  </a:lnTo>
                  <a:lnTo>
                    <a:pt x="2774" y="2527"/>
                  </a:lnTo>
                  <a:lnTo>
                    <a:pt x="2772" y="2526"/>
                  </a:lnTo>
                  <a:lnTo>
                    <a:pt x="2767" y="2526"/>
                  </a:lnTo>
                  <a:lnTo>
                    <a:pt x="2767" y="2476"/>
                  </a:lnTo>
                  <a:lnTo>
                    <a:pt x="2774" y="2476"/>
                  </a:lnTo>
                  <a:lnTo>
                    <a:pt x="2783" y="2475"/>
                  </a:lnTo>
                  <a:lnTo>
                    <a:pt x="2792" y="2473"/>
                  </a:lnTo>
                  <a:lnTo>
                    <a:pt x="2802" y="2472"/>
                  </a:lnTo>
                  <a:lnTo>
                    <a:pt x="2811" y="2470"/>
                  </a:lnTo>
                  <a:lnTo>
                    <a:pt x="2819" y="2467"/>
                  </a:lnTo>
                  <a:lnTo>
                    <a:pt x="2824" y="2465"/>
                  </a:lnTo>
                  <a:lnTo>
                    <a:pt x="2825" y="2462"/>
                  </a:lnTo>
                  <a:lnTo>
                    <a:pt x="2828" y="2462"/>
                  </a:lnTo>
                  <a:lnTo>
                    <a:pt x="2828" y="2461"/>
                  </a:lnTo>
                  <a:lnTo>
                    <a:pt x="2828" y="2460"/>
                  </a:lnTo>
                  <a:lnTo>
                    <a:pt x="2826" y="2458"/>
                  </a:lnTo>
                  <a:lnTo>
                    <a:pt x="2821" y="2453"/>
                  </a:lnTo>
                  <a:lnTo>
                    <a:pt x="2815" y="2448"/>
                  </a:lnTo>
                  <a:lnTo>
                    <a:pt x="2811" y="2443"/>
                  </a:lnTo>
                  <a:lnTo>
                    <a:pt x="2806" y="2438"/>
                  </a:lnTo>
                  <a:lnTo>
                    <a:pt x="2804" y="2436"/>
                  </a:lnTo>
                  <a:lnTo>
                    <a:pt x="2804" y="2434"/>
                  </a:lnTo>
                  <a:lnTo>
                    <a:pt x="2804" y="2433"/>
                  </a:lnTo>
                  <a:lnTo>
                    <a:pt x="2806" y="2433"/>
                  </a:lnTo>
                  <a:lnTo>
                    <a:pt x="2820" y="2425"/>
                  </a:lnTo>
                  <a:lnTo>
                    <a:pt x="2813" y="2411"/>
                  </a:lnTo>
                  <a:lnTo>
                    <a:pt x="2815" y="2409"/>
                  </a:lnTo>
                  <a:lnTo>
                    <a:pt x="2817" y="2403"/>
                  </a:lnTo>
                  <a:lnTo>
                    <a:pt x="2817" y="2396"/>
                  </a:lnTo>
                  <a:lnTo>
                    <a:pt x="2817" y="2388"/>
                  </a:lnTo>
                  <a:lnTo>
                    <a:pt x="2817" y="2380"/>
                  </a:lnTo>
                  <a:lnTo>
                    <a:pt x="2818" y="2374"/>
                  </a:lnTo>
                  <a:lnTo>
                    <a:pt x="2819" y="2368"/>
                  </a:lnTo>
                  <a:lnTo>
                    <a:pt x="2820" y="2364"/>
                  </a:lnTo>
                  <a:lnTo>
                    <a:pt x="2825" y="2364"/>
                  </a:lnTo>
                  <a:lnTo>
                    <a:pt x="2829" y="2357"/>
                  </a:lnTo>
                  <a:lnTo>
                    <a:pt x="2834" y="2345"/>
                  </a:lnTo>
                  <a:lnTo>
                    <a:pt x="2838" y="2330"/>
                  </a:lnTo>
                  <a:lnTo>
                    <a:pt x="2845" y="2317"/>
                  </a:lnTo>
                  <a:lnTo>
                    <a:pt x="2851" y="2302"/>
                  </a:lnTo>
                  <a:lnTo>
                    <a:pt x="2857" y="2291"/>
                  </a:lnTo>
                  <a:lnTo>
                    <a:pt x="2860" y="2286"/>
                  </a:lnTo>
                  <a:lnTo>
                    <a:pt x="2864" y="2283"/>
                  </a:lnTo>
                  <a:lnTo>
                    <a:pt x="2868" y="2280"/>
                  </a:lnTo>
                  <a:lnTo>
                    <a:pt x="2871" y="2280"/>
                  </a:lnTo>
                  <a:lnTo>
                    <a:pt x="2859" y="2300"/>
                  </a:lnTo>
                  <a:lnTo>
                    <a:pt x="2853" y="2308"/>
                  </a:lnTo>
                  <a:lnTo>
                    <a:pt x="2851" y="2309"/>
                  </a:lnTo>
                  <a:lnTo>
                    <a:pt x="2849" y="2309"/>
                  </a:lnTo>
                  <a:lnTo>
                    <a:pt x="2849" y="2307"/>
                  </a:lnTo>
                  <a:lnTo>
                    <a:pt x="2849" y="2303"/>
                  </a:lnTo>
                  <a:lnTo>
                    <a:pt x="2853" y="2294"/>
                  </a:lnTo>
                  <a:lnTo>
                    <a:pt x="2858" y="2283"/>
                  </a:lnTo>
                  <a:lnTo>
                    <a:pt x="2864" y="2272"/>
                  </a:lnTo>
                  <a:lnTo>
                    <a:pt x="2871" y="2264"/>
                  </a:lnTo>
                  <a:lnTo>
                    <a:pt x="2860" y="2289"/>
                  </a:lnTo>
                  <a:lnTo>
                    <a:pt x="2853" y="2302"/>
                  </a:lnTo>
                  <a:lnTo>
                    <a:pt x="2851" y="2304"/>
                  </a:lnTo>
                  <a:lnTo>
                    <a:pt x="2851" y="2306"/>
                  </a:lnTo>
                  <a:lnTo>
                    <a:pt x="2851" y="2304"/>
                  </a:lnTo>
                  <a:lnTo>
                    <a:pt x="2852" y="2302"/>
                  </a:lnTo>
                  <a:lnTo>
                    <a:pt x="2855" y="2294"/>
                  </a:lnTo>
                  <a:lnTo>
                    <a:pt x="2863" y="2283"/>
                  </a:lnTo>
                  <a:lnTo>
                    <a:pt x="2868" y="2276"/>
                  </a:lnTo>
                  <a:lnTo>
                    <a:pt x="2872" y="2272"/>
                  </a:lnTo>
                  <a:lnTo>
                    <a:pt x="2879" y="2267"/>
                  </a:lnTo>
                  <a:lnTo>
                    <a:pt x="2883" y="2264"/>
                  </a:lnTo>
                  <a:lnTo>
                    <a:pt x="2885" y="2261"/>
                  </a:lnTo>
                  <a:lnTo>
                    <a:pt x="2886" y="2257"/>
                  </a:lnTo>
                  <a:lnTo>
                    <a:pt x="2888" y="2253"/>
                  </a:lnTo>
                  <a:lnTo>
                    <a:pt x="2891" y="2249"/>
                  </a:lnTo>
                  <a:lnTo>
                    <a:pt x="2894" y="2244"/>
                  </a:lnTo>
                  <a:lnTo>
                    <a:pt x="2896" y="2241"/>
                  </a:lnTo>
                  <a:lnTo>
                    <a:pt x="2898" y="2238"/>
                  </a:lnTo>
                  <a:lnTo>
                    <a:pt x="2903" y="2238"/>
                  </a:lnTo>
                  <a:lnTo>
                    <a:pt x="2907" y="2233"/>
                  </a:lnTo>
                  <a:lnTo>
                    <a:pt x="2911" y="2225"/>
                  </a:lnTo>
                  <a:lnTo>
                    <a:pt x="2916" y="2217"/>
                  </a:lnTo>
                  <a:lnTo>
                    <a:pt x="2922" y="2208"/>
                  </a:lnTo>
                  <a:lnTo>
                    <a:pt x="2927" y="2199"/>
                  </a:lnTo>
                  <a:lnTo>
                    <a:pt x="2931" y="2190"/>
                  </a:lnTo>
                  <a:lnTo>
                    <a:pt x="2933" y="2183"/>
                  </a:lnTo>
                  <a:lnTo>
                    <a:pt x="2934" y="2179"/>
                  </a:lnTo>
                  <a:lnTo>
                    <a:pt x="2928" y="2194"/>
                  </a:lnTo>
                  <a:lnTo>
                    <a:pt x="2925" y="2201"/>
                  </a:lnTo>
                  <a:lnTo>
                    <a:pt x="2925" y="2202"/>
                  </a:lnTo>
                  <a:lnTo>
                    <a:pt x="2925" y="2204"/>
                  </a:lnTo>
                  <a:lnTo>
                    <a:pt x="2926" y="2202"/>
                  </a:lnTo>
                  <a:lnTo>
                    <a:pt x="2927" y="2201"/>
                  </a:lnTo>
                  <a:lnTo>
                    <a:pt x="2932" y="2196"/>
                  </a:lnTo>
                  <a:lnTo>
                    <a:pt x="2938" y="2189"/>
                  </a:lnTo>
                  <a:lnTo>
                    <a:pt x="2944" y="2183"/>
                  </a:lnTo>
                  <a:lnTo>
                    <a:pt x="2949" y="2179"/>
                  </a:lnTo>
                  <a:lnTo>
                    <a:pt x="2950" y="2174"/>
                  </a:lnTo>
                  <a:lnTo>
                    <a:pt x="2951" y="2170"/>
                  </a:lnTo>
                  <a:lnTo>
                    <a:pt x="2954" y="2165"/>
                  </a:lnTo>
                  <a:lnTo>
                    <a:pt x="2956" y="2161"/>
                  </a:lnTo>
                  <a:lnTo>
                    <a:pt x="2960" y="2157"/>
                  </a:lnTo>
                  <a:lnTo>
                    <a:pt x="2962" y="2155"/>
                  </a:lnTo>
                  <a:lnTo>
                    <a:pt x="2966" y="2154"/>
                  </a:lnTo>
                  <a:lnTo>
                    <a:pt x="2968" y="2153"/>
                  </a:lnTo>
                  <a:lnTo>
                    <a:pt x="2970" y="2149"/>
                  </a:lnTo>
                  <a:lnTo>
                    <a:pt x="2971" y="2145"/>
                  </a:lnTo>
                  <a:lnTo>
                    <a:pt x="2973" y="2140"/>
                  </a:lnTo>
                  <a:lnTo>
                    <a:pt x="2976" y="2136"/>
                  </a:lnTo>
                  <a:lnTo>
                    <a:pt x="2979" y="2131"/>
                  </a:lnTo>
                  <a:lnTo>
                    <a:pt x="2982" y="2127"/>
                  </a:lnTo>
                  <a:lnTo>
                    <a:pt x="2985" y="2125"/>
                  </a:lnTo>
                  <a:lnTo>
                    <a:pt x="2988" y="2123"/>
                  </a:lnTo>
                  <a:lnTo>
                    <a:pt x="2989" y="2120"/>
                  </a:lnTo>
                  <a:lnTo>
                    <a:pt x="2990" y="2117"/>
                  </a:lnTo>
                  <a:lnTo>
                    <a:pt x="2992" y="2112"/>
                  </a:lnTo>
                  <a:lnTo>
                    <a:pt x="2994" y="2109"/>
                  </a:lnTo>
                  <a:lnTo>
                    <a:pt x="2996" y="2105"/>
                  </a:lnTo>
                  <a:lnTo>
                    <a:pt x="2999" y="2102"/>
                  </a:lnTo>
                  <a:lnTo>
                    <a:pt x="3000" y="2098"/>
                  </a:lnTo>
                  <a:lnTo>
                    <a:pt x="3000" y="2094"/>
                  </a:lnTo>
                  <a:lnTo>
                    <a:pt x="3004" y="2094"/>
                  </a:lnTo>
                  <a:lnTo>
                    <a:pt x="3006" y="2093"/>
                  </a:lnTo>
                  <a:lnTo>
                    <a:pt x="3006" y="2092"/>
                  </a:lnTo>
                  <a:lnTo>
                    <a:pt x="3006" y="2091"/>
                  </a:lnTo>
                  <a:lnTo>
                    <a:pt x="3007" y="2089"/>
                  </a:lnTo>
                  <a:lnTo>
                    <a:pt x="3009" y="2089"/>
                  </a:lnTo>
                  <a:lnTo>
                    <a:pt x="3012" y="2089"/>
                  </a:lnTo>
                  <a:lnTo>
                    <a:pt x="3012" y="2086"/>
                  </a:lnTo>
                  <a:lnTo>
                    <a:pt x="3012" y="2082"/>
                  </a:lnTo>
                  <a:lnTo>
                    <a:pt x="3013" y="2078"/>
                  </a:lnTo>
                  <a:lnTo>
                    <a:pt x="3015" y="2076"/>
                  </a:lnTo>
                  <a:lnTo>
                    <a:pt x="3016" y="2072"/>
                  </a:lnTo>
                  <a:lnTo>
                    <a:pt x="3018" y="2070"/>
                  </a:lnTo>
                  <a:lnTo>
                    <a:pt x="3022" y="2069"/>
                  </a:lnTo>
                  <a:lnTo>
                    <a:pt x="3027" y="2068"/>
                  </a:lnTo>
                  <a:lnTo>
                    <a:pt x="3032" y="2060"/>
                  </a:lnTo>
                  <a:lnTo>
                    <a:pt x="3033" y="2057"/>
                  </a:lnTo>
                  <a:lnTo>
                    <a:pt x="3033" y="2053"/>
                  </a:lnTo>
                  <a:lnTo>
                    <a:pt x="3034" y="2049"/>
                  </a:lnTo>
                  <a:lnTo>
                    <a:pt x="3036" y="2047"/>
                  </a:lnTo>
                  <a:lnTo>
                    <a:pt x="3039" y="2043"/>
                  </a:lnTo>
                  <a:lnTo>
                    <a:pt x="3041" y="2041"/>
                  </a:lnTo>
                  <a:lnTo>
                    <a:pt x="3044" y="2040"/>
                  </a:lnTo>
                  <a:lnTo>
                    <a:pt x="3046" y="2038"/>
                  </a:lnTo>
                  <a:lnTo>
                    <a:pt x="3046" y="1975"/>
                  </a:lnTo>
                  <a:lnTo>
                    <a:pt x="3043" y="1975"/>
                  </a:lnTo>
                  <a:lnTo>
                    <a:pt x="3040" y="1974"/>
                  </a:lnTo>
                  <a:lnTo>
                    <a:pt x="3039" y="1973"/>
                  </a:lnTo>
                  <a:lnTo>
                    <a:pt x="3039" y="1972"/>
                  </a:lnTo>
                  <a:lnTo>
                    <a:pt x="3039" y="1970"/>
                  </a:lnTo>
                  <a:lnTo>
                    <a:pt x="3038" y="1969"/>
                  </a:lnTo>
                  <a:lnTo>
                    <a:pt x="3036" y="1968"/>
                  </a:lnTo>
                  <a:lnTo>
                    <a:pt x="3032" y="1968"/>
                  </a:lnTo>
                  <a:lnTo>
                    <a:pt x="3032" y="1955"/>
                  </a:lnTo>
                  <a:lnTo>
                    <a:pt x="3027" y="1955"/>
                  </a:lnTo>
                  <a:lnTo>
                    <a:pt x="3027" y="1899"/>
                  </a:lnTo>
                  <a:lnTo>
                    <a:pt x="3030" y="1899"/>
                  </a:lnTo>
                  <a:lnTo>
                    <a:pt x="3033" y="1897"/>
                  </a:lnTo>
                  <a:lnTo>
                    <a:pt x="3033" y="1896"/>
                  </a:lnTo>
                  <a:lnTo>
                    <a:pt x="3033" y="1895"/>
                  </a:lnTo>
                  <a:lnTo>
                    <a:pt x="3033" y="1893"/>
                  </a:lnTo>
                  <a:lnTo>
                    <a:pt x="3034" y="1891"/>
                  </a:lnTo>
                  <a:lnTo>
                    <a:pt x="3035" y="1891"/>
                  </a:lnTo>
                  <a:lnTo>
                    <a:pt x="3039" y="1890"/>
                  </a:lnTo>
                  <a:lnTo>
                    <a:pt x="3040" y="1886"/>
                  </a:lnTo>
                  <a:lnTo>
                    <a:pt x="3041" y="1883"/>
                  </a:lnTo>
                  <a:lnTo>
                    <a:pt x="3043" y="1880"/>
                  </a:lnTo>
                  <a:lnTo>
                    <a:pt x="3045" y="1878"/>
                  </a:lnTo>
                  <a:lnTo>
                    <a:pt x="3047" y="1877"/>
                  </a:lnTo>
                  <a:lnTo>
                    <a:pt x="3050" y="1874"/>
                  </a:lnTo>
                  <a:lnTo>
                    <a:pt x="3051" y="1872"/>
                  </a:lnTo>
                  <a:lnTo>
                    <a:pt x="3051" y="1869"/>
                  </a:lnTo>
                  <a:lnTo>
                    <a:pt x="3051" y="1856"/>
                  </a:lnTo>
                  <a:lnTo>
                    <a:pt x="3052" y="1854"/>
                  </a:lnTo>
                  <a:lnTo>
                    <a:pt x="3053" y="1851"/>
                  </a:lnTo>
                  <a:lnTo>
                    <a:pt x="3056" y="1850"/>
                  </a:lnTo>
                  <a:lnTo>
                    <a:pt x="3058" y="1848"/>
                  </a:lnTo>
                  <a:lnTo>
                    <a:pt x="3061" y="1845"/>
                  </a:lnTo>
                  <a:lnTo>
                    <a:pt x="3063" y="1843"/>
                  </a:lnTo>
                  <a:lnTo>
                    <a:pt x="3066" y="1839"/>
                  </a:lnTo>
                  <a:lnTo>
                    <a:pt x="3066" y="1835"/>
                  </a:lnTo>
                  <a:lnTo>
                    <a:pt x="3069" y="1834"/>
                  </a:lnTo>
                  <a:lnTo>
                    <a:pt x="3074" y="1831"/>
                  </a:lnTo>
                  <a:lnTo>
                    <a:pt x="3078" y="1826"/>
                  </a:lnTo>
                  <a:lnTo>
                    <a:pt x="3081" y="1818"/>
                  </a:lnTo>
                  <a:lnTo>
                    <a:pt x="3085" y="1810"/>
                  </a:lnTo>
                  <a:lnTo>
                    <a:pt x="3089" y="1801"/>
                  </a:lnTo>
                  <a:lnTo>
                    <a:pt x="3091" y="1792"/>
                  </a:lnTo>
                  <a:lnTo>
                    <a:pt x="3094" y="1782"/>
                  </a:lnTo>
                  <a:lnTo>
                    <a:pt x="3096" y="1772"/>
                  </a:lnTo>
                  <a:lnTo>
                    <a:pt x="3096" y="1763"/>
                  </a:lnTo>
                  <a:lnTo>
                    <a:pt x="3096" y="1754"/>
                  </a:lnTo>
                  <a:lnTo>
                    <a:pt x="3095" y="1746"/>
                  </a:lnTo>
                  <a:lnTo>
                    <a:pt x="3094" y="1739"/>
                  </a:lnTo>
                  <a:lnTo>
                    <a:pt x="3090" y="1733"/>
                  </a:lnTo>
                  <a:lnTo>
                    <a:pt x="3087" y="1732"/>
                  </a:lnTo>
                  <a:lnTo>
                    <a:pt x="3085" y="1731"/>
                  </a:lnTo>
                  <a:lnTo>
                    <a:pt x="3081" y="1730"/>
                  </a:lnTo>
                  <a:lnTo>
                    <a:pt x="3078" y="1730"/>
                  </a:lnTo>
                  <a:lnTo>
                    <a:pt x="3070" y="1721"/>
                  </a:lnTo>
                  <a:lnTo>
                    <a:pt x="3070" y="1713"/>
                  </a:lnTo>
                  <a:lnTo>
                    <a:pt x="3066" y="1713"/>
                  </a:lnTo>
                  <a:lnTo>
                    <a:pt x="3066" y="1708"/>
                  </a:lnTo>
                  <a:lnTo>
                    <a:pt x="3058" y="1708"/>
                  </a:lnTo>
                  <a:lnTo>
                    <a:pt x="3051" y="1701"/>
                  </a:lnTo>
                  <a:lnTo>
                    <a:pt x="3051" y="1645"/>
                  </a:lnTo>
                  <a:lnTo>
                    <a:pt x="3051" y="1657"/>
                  </a:lnTo>
                  <a:lnTo>
                    <a:pt x="3051" y="1664"/>
                  </a:lnTo>
                  <a:lnTo>
                    <a:pt x="3052" y="1667"/>
                  </a:lnTo>
                  <a:lnTo>
                    <a:pt x="3053" y="1665"/>
                  </a:lnTo>
                  <a:lnTo>
                    <a:pt x="3055" y="1662"/>
                  </a:lnTo>
                  <a:lnTo>
                    <a:pt x="3057" y="1656"/>
                  </a:lnTo>
                  <a:lnTo>
                    <a:pt x="3061" y="1650"/>
                  </a:lnTo>
                  <a:lnTo>
                    <a:pt x="3066" y="1645"/>
                  </a:lnTo>
                  <a:lnTo>
                    <a:pt x="3066" y="1641"/>
                  </a:lnTo>
                  <a:lnTo>
                    <a:pt x="3067" y="1639"/>
                  </a:lnTo>
                  <a:lnTo>
                    <a:pt x="3068" y="1636"/>
                  </a:lnTo>
                  <a:lnTo>
                    <a:pt x="3069" y="1634"/>
                  </a:lnTo>
                  <a:lnTo>
                    <a:pt x="3070" y="1631"/>
                  </a:lnTo>
                  <a:lnTo>
                    <a:pt x="3073" y="1630"/>
                  </a:lnTo>
                  <a:lnTo>
                    <a:pt x="3075" y="1629"/>
                  </a:lnTo>
                  <a:lnTo>
                    <a:pt x="3078" y="1629"/>
                  </a:lnTo>
                  <a:lnTo>
                    <a:pt x="3078" y="1626"/>
                  </a:lnTo>
                  <a:lnTo>
                    <a:pt x="3079" y="1624"/>
                  </a:lnTo>
                  <a:lnTo>
                    <a:pt x="3080" y="1622"/>
                  </a:lnTo>
                  <a:lnTo>
                    <a:pt x="3083" y="1620"/>
                  </a:lnTo>
                  <a:lnTo>
                    <a:pt x="3084" y="1618"/>
                  </a:lnTo>
                  <a:lnTo>
                    <a:pt x="3086" y="1617"/>
                  </a:lnTo>
                  <a:lnTo>
                    <a:pt x="3089" y="1616"/>
                  </a:lnTo>
                  <a:lnTo>
                    <a:pt x="3090" y="1616"/>
                  </a:lnTo>
                  <a:lnTo>
                    <a:pt x="3090" y="1613"/>
                  </a:lnTo>
                  <a:lnTo>
                    <a:pt x="3091" y="1609"/>
                  </a:lnTo>
                  <a:lnTo>
                    <a:pt x="3092" y="1608"/>
                  </a:lnTo>
                  <a:lnTo>
                    <a:pt x="3095" y="1606"/>
                  </a:lnTo>
                  <a:lnTo>
                    <a:pt x="3097" y="1605"/>
                  </a:lnTo>
                  <a:lnTo>
                    <a:pt x="3100" y="1603"/>
                  </a:lnTo>
                  <a:lnTo>
                    <a:pt x="3102" y="1602"/>
                  </a:lnTo>
                  <a:lnTo>
                    <a:pt x="3104" y="1602"/>
                  </a:lnTo>
                  <a:lnTo>
                    <a:pt x="3106" y="1597"/>
                  </a:lnTo>
                  <a:lnTo>
                    <a:pt x="3107" y="1592"/>
                  </a:lnTo>
                  <a:lnTo>
                    <a:pt x="3108" y="1590"/>
                  </a:lnTo>
                  <a:lnTo>
                    <a:pt x="3111" y="1589"/>
                  </a:lnTo>
                  <a:lnTo>
                    <a:pt x="3113" y="1588"/>
                  </a:lnTo>
                  <a:lnTo>
                    <a:pt x="3115" y="1586"/>
                  </a:lnTo>
                  <a:lnTo>
                    <a:pt x="3117" y="1586"/>
                  </a:lnTo>
                  <a:lnTo>
                    <a:pt x="3117" y="1582"/>
                  </a:lnTo>
                  <a:lnTo>
                    <a:pt x="3135" y="1563"/>
                  </a:lnTo>
                  <a:lnTo>
                    <a:pt x="3151" y="1546"/>
                  </a:lnTo>
                  <a:lnTo>
                    <a:pt x="3165" y="1528"/>
                  </a:lnTo>
                  <a:lnTo>
                    <a:pt x="3177" y="1510"/>
                  </a:lnTo>
                  <a:lnTo>
                    <a:pt x="3188" y="1492"/>
                  </a:lnTo>
                  <a:lnTo>
                    <a:pt x="3197" y="1473"/>
                  </a:lnTo>
                  <a:lnTo>
                    <a:pt x="3203" y="1454"/>
                  </a:lnTo>
                  <a:lnTo>
                    <a:pt x="3209" y="1436"/>
                  </a:lnTo>
                  <a:lnTo>
                    <a:pt x="3213" y="1415"/>
                  </a:lnTo>
                  <a:lnTo>
                    <a:pt x="3214" y="1396"/>
                  </a:lnTo>
                  <a:lnTo>
                    <a:pt x="3214" y="1375"/>
                  </a:lnTo>
                  <a:lnTo>
                    <a:pt x="3213" y="1353"/>
                  </a:lnTo>
                  <a:lnTo>
                    <a:pt x="3210" y="1332"/>
                  </a:lnTo>
                  <a:lnTo>
                    <a:pt x="3206" y="1309"/>
                  </a:lnTo>
                  <a:lnTo>
                    <a:pt x="3202" y="1287"/>
                  </a:lnTo>
                  <a:lnTo>
                    <a:pt x="3194" y="1263"/>
                  </a:lnTo>
                  <a:lnTo>
                    <a:pt x="3203" y="1334"/>
                  </a:lnTo>
                  <a:lnTo>
                    <a:pt x="3210" y="1376"/>
                  </a:lnTo>
                  <a:lnTo>
                    <a:pt x="3213" y="1388"/>
                  </a:lnTo>
                  <a:lnTo>
                    <a:pt x="3215" y="1396"/>
                  </a:lnTo>
                  <a:lnTo>
                    <a:pt x="3215" y="1398"/>
                  </a:lnTo>
                  <a:lnTo>
                    <a:pt x="3216" y="1398"/>
                  </a:lnTo>
                  <a:lnTo>
                    <a:pt x="3216" y="1397"/>
                  </a:lnTo>
                  <a:lnTo>
                    <a:pt x="3216" y="1396"/>
                  </a:lnTo>
                  <a:lnTo>
                    <a:pt x="3215" y="1379"/>
                  </a:lnTo>
                  <a:lnTo>
                    <a:pt x="3209" y="1348"/>
                  </a:lnTo>
                  <a:lnTo>
                    <a:pt x="3204" y="1330"/>
                  </a:lnTo>
                  <a:lnTo>
                    <a:pt x="3198" y="1309"/>
                  </a:lnTo>
                  <a:lnTo>
                    <a:pt x="3191" y="1287"/>
                  </a:lnTo>
                  <a:lnTo>
                    <a:pt x="3182" y="1263"/>
                  </a:lnTo>
                  <a:lnTo>
                    <a:pt x="3182" y="1258"/>
                  </a:lnTo>
                  <a:lnTo>
                    <a:pt x="3180" y="1255"/>
                  </a:lnTo>
                  <a:lnTo>
                    <a:pt x="3177" y="1251"/>
                  </a:lnTo>
                  <a:lnTo>
                    <a:pt x="3175" y="1249"/>
                  </a:lnTo>
                  <a:lnTo>
                    <a:pt x="3172" y="1247"/>
                  </a:lnTo>
                  <a:lnTo>
                    <a:pt x="3170" y="1246"/>
                  </a:lnTo>
                  <a:lnTo>
                    <a:pt x="3169" y="1244"/>
                  </a:lnTo>
                  <a:lnTo>
                    <a:pt x="3168" y="1243"/>
                  </a:lnTo>
                  <a:lnTo>
                    <a:pt x="3172" y="1244"/>
                  </a:lnTo>
                  <a:lnTo>
                    <a:pt x="3174" y="1245"/>
                  </a:lnTo>
                  <a:lnTo>
                    <a:pt x="3174" y="1246"/>
                  </a:lnTo>
                  <a:lnTo>
                    <a:pt x="3171" y="1246"/>
                  </a:lnTo>
                  <a:lnTo>
                    <a:pt x="3169" y="1246"/>
                  </a:lnTo>
                  <a:lnTo>
                    <a:pt x="3165" y="1245"/>
                  </a:lnTo>
                  <a:lnTo>
                    <a:pt x="3160" y="1244"/>
                  </a:lnTo>
                  <a:lnTo>
                    <a:pt x="3155" y="1243"/>
                  </a:lnTo>
                  <a:lnTo>
                    <a:pt x="3154" y="1239"/>
                  </a:lnTo>
                  <a:lnTo>
                    <a:pt x="3148" y="1233"/>
                  </a:lnTo>
                  <a:lnTo>
                    <a:pt x="3141" y="1227"/>
                  </a:lnTo>
                  <a:lnTo>
                    <a:pt x="3132" y="1221"/>
                  </a:lnTo>
                  <a:lnTo>
                    <a:pt x="3123" y="1215"/>
                  </a:lnTo>
                  <a:lnTo>
                    <a:pt x="3114" y="1210"/>
                  </a:lnTo>
                  <a:lnTo>
                    <a:pt x="3108" y="1206"/>
                  </a:lnTo>
                  <a:lnTo>
                    <a:pt x="3104" y="1205"/>
                  </a:lnTo>
                  <a:lnTo>
                    <a:pt x="3104" y="1201"/>
                  </a:lnTo>
                  <a:lnTo>
                    <a:pt x="3102" y="1196"/>
                  </a:lnTo>
                  <a:lnTo>
                    <a:pt x="3098" y="1193"/>
                  </a:lnTo>
                  <a:lnTo>
                    <a:pt x="3095" y="1188"/>
                  </a:lnTo>
                  <a:lnTo>
                    <a:pt x="3084" y="1178"/>
                  </a:lnTo>
                  <a:lnTo>
                    <a:pt x="3070" y="1168"/>
                  </a:lnTo>
                  <a:lnTo>
                    <a:pt x="3057" y="1160"/>
                  </a:lnTo>
                  <a:lnTo>
                    <a:pt x="3044" y="1153"/>
                  </a:lnTo>
                  <a:lnTo>
                    <a:pt x="3034" y="1145"/>
                  </a:lnTo>
                  <a:lnTo>
                    <a:pt x="3027" y="1142"/>
                  </a:lnTo>
                  <a:lnTo>
                    <a:pt x="3027" y="1137"/>
                  </a:lnTo>
                  <a:lnTo>
                    <a:pt x="3019" y="1128"/>
                  </a:lnTo>
                  <a:lnTo>
                    <a:pt x="3010" y="1121"/>
                  </a:lnTo>
                  <a:lnTo>
                    <a:pt x="3001" y="1114"/>
                  </a:lnTo>
                  <a:lnTo>
                    <a:pt x="2992" y="1108"/>
                  </a:lnTo>
                  <a:lnTo>
                    <a:pt x="2983" y="1100"/>
                  </a:lnTo>
                  <a:lnTo>
                    <a:pt x="2975" y="1093"/>
                  </a:lnTo>
                  <a:lnTo>
                    <a:pt x="2967" y="1086"/>
                  </a:lnTo>
                  <a:lnTo>
                    <a:pt x="2961" y="1079"/>
                  </a:lnTo>
                  <a:lnTo>
                    <a:pt x="2976" y="1089"/>
                  </a:lnTo>
                  <a:lnTo>
                    <a:pt x="2983" y="1097"/>
                  </a:lnTo>
                  <a:lnTo>
                    <a:pt x="2984" y="1099"/>
                  </a:lnTo>
                  <a:lnTo>
                    <a:pt x="2984" y="1100"/>
                  </a:lnTo>
                  <a:lnTo>
                    <a:pt x="2983" y="1100"/>
                  </a:lnTo>
                  <a:lnTo>
                    <a:pt x="2982" y="1100"/>
                  </a:lnTo>
                  <a:lnTo>
                    <a:pt x="2976" y="1097"/>
                  </a:lnTo>
                  <a:lnTo>
                    <a:pt x="2968" y="1092"/>
                  </a:lnTo>
                  <a:lnTo>
                    <a:pt x="2959" y="1086"/>
                  </a:lnTo>
                  <a:lnTo>
                    <a:pt x="2949" y="1079"/>
                  </a:lnTo>
                  <a:lnTo>
                    <a:pt x="2947" y="1072"/>
                  </a:lnTo>
                  <a:lnTo>
                    <a:pt x="2938" y="1060"/>
                  </a:lnTo>
                  <a:lnTo>
                    <a:pt x="2927" y="1044"/>
                  </a:lnTo>
                  <a:lnTo>
                    <a:pt x="2914" y="1027"/>
                  </a:lnTo>
                  <a:lnTo>
                    <a:pt x="2899" y="1010"/>
                  </a:lnTo>
                  <a:lnTo>
                    <a:pt x="2887" y="995"/>
                  </a:lnTo>
                  <a:lnTo>
                    <a:pt x="2877" y="984"/>
                  </a:lnTo>
                  <a:lnTo>
                    <a:pt x="2871" y="980"/>
                  </a:lnTo>
                  <a:lnTo>
                    <a:pt x="2894" y="1007"/>
                  </a:lnTo>
                  <a:lnTo>
                    <a:pt x="2905" y="1019"/>
                  </a:lnTo>
                  <a:lnTo>
                    <a:pt x="2908" y="1021"/>
                  </a:lnTo>
                  <a:lnTo>
                    <a:pt x="2908" y="1020"/>
                  </a:lnTo>
                  <a:lnTo>
                    <a:pt x="2907" y="1018"/>
                  </a:lnTo>
                  <a:lnTo>
                    <a:pt x="2904" y="1013"/>
                  </a:lnTo>
                  <a:lnTo>
                    <a:pt x="2896" y="1002"/>
                  </a:lnTo>
                  <a:lnTo>
                    <a:pt x="2886" y="987"/>
                  </a:lnTo>
                  <a:lnTo>
                    <a:pt x="2877" y="975"/>
                  </a:lnTo>
                  <a:lnTo>
                    <a:pt x="2871" y="967"/>
                  </a:lnTo>
                  <a:lnTo>
                    <a:pt x="2869" y="967"/>
                  </a:lnTo>
                  <a:lnTo>
                    <a:pt x="2866" y="964"/>
                  </a:lnTo>
                  <a:lnTo>
                    <a:pt x="2864" y="962"/>
                  </a:lnTo>
                  <a:lnTo>
                    <a:pt x="2862" y="959"/>
                  </a:lnTo>
                  <a:lnTo>
                    <a:pt x="2859" y="956"/>
                  </a:lnTo>
                  <a:lnTo>
                    <a:pt x="2858" y="953"/>
                  </a:lnTo>
                  <a:lnTo>
                    <a:pt x="2855" y="952"/>
                  </a:lnTo>
                  <a:lnTo>
                    <a:pt x="2852" y="951"/>
                  </a:lnTo>
                  <a:lnTo>
                    <a:pt x="2853" y="946"/>
                  </a:lnTo>
                  <a:lnTo>
                    <a:pt x="2853" y="941"/>
                  </a:lnTo>
                  <a:lnTo>
                    <a:pt x="2854" y="935"/>
                  </a:lnTo>
                  <a:lnTo>
                    <a:pt x="2855" y="930"/>
                  </a:lnTo>
                  <a:lnTo>
                    <a:pt x="2857" y="924"/>
                  </a:lnTo>
                  <a:lnTo>
                    <a:pt x="2858" y="919"/>
                  </a:lnTo>
                  <a:lnTo>
                    <a:pt x="2859" y="914"/>
                  </a:lnTo>
                  <a:lnTo>
                    <a:pt x="2859" y="908"/>
                  </a:lnTo>
                  <a:lnTo>
                    <a:pt x="2855" y="906"/>
                  </a:lnTo>
                  <a:lnTo>
                    <a:pt x="2847" y="896"/>
                  </a:lnTo>
                  <a:lnTo>
                    <a:pt x="2837" y="884"/>
                  </a:lnTo>
                  <a:lnTo>
                    <a:pt x="2826" y="870"/>
                  </a:lnTo>
                  <a:lnTo>
                    <a:pt x="2817" y="855"/>
                  </a:lnTo>
                  <a:lnTo>
                    <a:pt x="2806" y="840"/>
                  </a:lnTo>
                  <a:lnTo>
                    <a:pt x="2798" y="831"/>
                  </a:lnTo>
                  <a:lnTo>
                    <a:pt x="2794" y="825"/>
                  </a:lnTo>
                  <a:lnTo>
                    <a:pt x="2786" y="825"/>
                  </a:lnTo>
                  <a:lnTo>
                    <a:pt x="2786" y="820"/>
                  </a:lnTo>
                  <a:lnTo>
                    <a:pt x="2786" y="814"/>
                  </a:lnTo>
                  <a:lnTo>
                    <a:pt x="2786" y="808"/>
                  </a:lnTo>
                  <a:lnTo>
                    <a:pt x="2785" y="800"/>
                  </a:lnTo>
                  <a:lnTo>
                    <a:pt x="2784" y="793"/>
                  </a:lnTo>
                  <a:lnTo>
                    <a:pt x="2781" y="787"/>
                  </a:lnTo>
                  <a:lnTo>
                    <a:pt x="2780" y="786"/>
                  </a:lnTo>
                  <a:lnTo>
                    <a:pt x="2779" y="783"/>
                  </a:lnTo>
                  <a:lnTo>
                    <a:pt x="2777" y="782"/>
                  </a:lnTo>
                  <a:lnTo>
                    <a:pt x="2774" y="782"/>
                  </a:lnTo>
                  <a:lnTo>
                    <a:pt x="2774" y="778"/>
                  </a:lnTo>
                  <a:lnTo>
                    <a:pt x="2774" y="774"/>
                  </a:lnTo>
                  <a:lnTo>
                    <a:pt x="2774" y="769"/>
                  </a:lnTo>
                  <a:lnTo>
                    <a:pt x="2774" y="764"/>
                  </a:lnTo>
                  <a:lnTo>
                    <a:pt x="2773" y="760"/>
                  </a:lnTo>
                  <a:lnTo>
                    <a:pt x="2772" y="757"/>
                  </a:lnTo>
                  <a:lnTo>
                    <a:pt x="2769" y="754"/>
                  </a:lnTo>
                  <a:lnTo>
                    <a:pt x="2767" y="753"/>
                  </a:lnTo>
                  <a:lnTo>
                    <a:pt x="2767" y="726"/>
                  </a:lnTo>
                  <a:lnTo>
                    <a:pt x="2766" y="723"/>
                  </a:lnTo>
                  <a:lnTo>
                    <a:pt x="2764" y="718"/>
                  </a:lnTo>
                  <a:lnTo>
                    <a:pt x="2763" y="713"/>
                  </a:lnTo>
                  <a:lnTo>
                    <a:pt x="2762" y="707"/>
                  </a:lnTo>
                  <a:lnTo>
                    <a:pt x="2761" y="701"/>
                  </a:lnTo>
                  <a:lnTo>
                    <a:pt x="2760" y="695"/>
                  </a:lnTo>
                  <a:lnTo>
                    <a:pt x="2757" y="690"/>
                  </a:lnTo>
                  <a:lnTo>
                    <a:pt x="2755" y="684"/>
                  </a:lnTo>
                  <a:lnTo>
                    <a:pt x="2747" y="684"/>
                  </a:lnTo>
                  <a:lnTo>
                    <a:pt x="2750" y="684"/>
                  </a:lnTo>
                  <a:lnTo>
                    <a:pt x="2751" y="684"/>
                  </a:lnTo>
                  <a:lnTo>
                    <a:pt x="2751" y="682"/>
                  </a:lnTo>
                  <a:lnTo>
                    <a:pt x="2750" y="680"/>
                  </a:lnTo>
                  <a:lnTo>
                    <a:pt x="2749" y="678"/>
                  </a:lnTo>
                  <a:lnTo>
                    <a:pt x="2749" y="674"/>
                  </a:lnTo>
                  <a:lnTo>
                    <a:pt x="2747" y="668"/>
                  </a:lnTo>
                  <a:lnTo>
                    <a:pt x="2743" y="668"/>
                  </a:lnTo>
                  <a:lnTo>
                    <a:pt x="2740" y="659"/>
                  </a:lnTo>
                  <a:lnTo>
                    <a:pt x="2738" y="650"/>
                  </a:lnTo>
                  <a:lnTo>
                    <a:pt x="2738" y="639"/>
                  </a:lnTo>
                  <a:lnTo>
                    <a:pt x="2738" y="628"/>
                  </a:lnTo>
                  <a:lnTo>
                    <a:pt x="2740" y="603"/>
                  </a:lnTo>
                  <a:lnTo>
                    <a:pt x="2745" y="578"/>
                  </a:lnTo>
                  <a:lnTo>
                    <a:pt x="2751" y="552"/>
                  </a:lnTo>
                  <a:lnTo>
                    <a:pt x="2757" y="529"/>
                  </a:lnTo>
                  <a:lnTo>
                    <a:pt x="2761" y="509"/>
                  </a:lnTo>
                  <a:lnTo>
                    <a:pt x="2762" y="493"/>
                  </a:lnTo>
                  <a:lnTo>
                    <a:pt x="2723" y="499"/>
                  </a:lnTo>
                  <a:lnTo>
                    <a:pt x="2723" y="506"/>
                  </a:lnTo>
                  <a:lnTo>
                    <a:pt x="2717" y="509"/>
                  </a:lnTo>
                  <a:lnTo>
                    <a:pt x="2709" y="511"/>
                  </a:lnTo>
                  <a:lnTo>
                    <a:pt x="2700" y="514"/>
                  </a:lnTo>
                  <a:lnTo>
                    <a:pt x="2690" y="515"/>
                  </a:lnTo>
                  <a:lnTo>
                    <a:pt x="2681" y="516"/>
                  </a:lnTo>
                  <a:lnTo>
                    <a:pt x="2671" y="517"/>
                  </a:lnTo>
                  <a:lnTo>
                    <a:pt x="2664" y="518"/>
                  </a:lnTo>
                  <a:lnTo>
                    <a:pt x="2658" y="520"/>
                  </a:lnTo>
                  <a:lnTo>
                    <a:pt x="2658" y="528"/>
                  </a:lnTo>
                  <a:lnTo>
                    <a:pt x="2654" y="529"/>
                  </a:lnTo>
                  <a:lnTo>
                    <a:pt x="2650" y="531"/>
                  </a:lnTo>
                  <a:lnTo>
                    <a:pt x="2647" y="529"/>
                  </a:lnTo>
                  <a:lnTo>
                    <a:pt x="2644" y="528"/>
                  </a:lnTo>
                  <a:lnTo>
                    <a:pt x="2642" y="524"/>
                  </a:lnTo>
                  <a:lnTo>
                    <a:pt x="2639" y="521"/>
                  </a:lnTo>
                  <a:lnTo>
                    <a:pt x="2637" y="516"/>
                  </a:lnTo>
                  <a:lnTo>
                    <a:pt x="2634" y="510"/>
                  </a:lnTo>
                  <a:lnTo>
                    <a:pt x="2631" y="497"/>
                  </a:lnTo>
                  <a:lnTo>
                    <a:pt x="2628" y="480"/>
                  </a:lnTo>
                  <a:lnTo>
                    <a:pt x="2627" y="461"/>
                  </a:lnTo>
                  <a:lnTo>
                    <a:pt x="2626" y="443"/>
                  </a:lnTo>
                  <a:lnTo>
                    <a:pt x="2625" y="403"/>
                  </a:lnTo>
                  <a:lnTo>
                    <a:pt x="2625" y="368"/>
                  </a:lnTo>
                  <a:lnTo>
                    <a:pt x="2626" y="341"/>
                  </a:lnTo>
                  <a:lnTo>
                    <a:pt x="2626" y="329"/>
                  </a:lnTo>
                  <a:lnTo>
                    <a:pt x="2619" y="329"/>
                  </a:lnTo>
                  <a:lnTo>
                    <a:pt x="2616" y="324"/>
                  </a:lnTo>
                  <a:lnTo>
                    <a:pt x="2608" y="313"/>
                  </a:lnTo>
                  <a:lnTo>
                    <a:pt x="2597" y="300"/>
                  </a:lnTo>
                  <a:lnTo>
                    <a:pt x="2583" y="288"/>
                  </a:lnTo>
                  <a:lnTo>
                    <a:pt x="2577" y="283"/>
                  </a:lnTo>
                  <a:lnTo>
                    <a:pt x="2571" y="279"/>
                  </a:lnTo>
                  <a:lnTo>
                    <a:pt x="2565" y="277"/>
                  </a:lnTo>
                  <a:lnTo>
                    <a:pt x="2560" y="277"/>
                  </a:lnTo>
                  <a:lnTo>
                    <a:pt x="2558" y="277"/>
                  </a:lnTo>
                  <a:lnTo>
                    <a:pt x="2555" y="278"/>
                  </a:lnTo>
                  <a:lnTo>
                    <a:pt x="2553" y="280"/>
                  </a:lnTo>
                  <a:lnTo>
                    <a:pt x="2552" y="284"/>
                  </a:lnTo>
                  <a:lnTo>
                    <a:pt x="2549" y="291"/>
                  </a:lnTo>
                  <a:lnTo>
                    <a:pt x="2549" y="303"/>
                  </a:lnTo>
                  <a:lnTo>
                    <a:pt x="2560" y="306"/>
                  </a:lnTo>
                  <a:lnTo>
                    <a:pt x="2569" y="306"/>
                  </a:lnTo>
                  <a:lnTo>
                    <a:pt x="2575" y="305"/>
                  </a:lnTo>
                  <a:lnTo>
                    <a:pt x="2579" y="302"/>
                  </a:lnTo>
                  <a:lnTo>
                    <a:pt x="2580" y="298"/>
                  </a:lnTo>
                  <a:lnTo>
                    <a:pt x="2579" y="294"/>
                  </a:lnTo>
                  <a:lnTo>
                    <a:pt x="2577" y="289"/>
                  </a:lnTo>
                  <a:lnTo>
                    <a:pt x="2574" y="284"/>
                  </a:lnTo>
                  <a:lnTo>
                    <a:pt x="2569" y="280"/>
                  </a:lnTo>
                  <a:lnTo>
                    <a:pt x="2564" y="277"/>
                  </a:lnTo>
                  <a:lnTo>
                    <a:pt x="2559" y="275"/>
                  </a:lnTo>
                  <a:lnTo>
                    <a:pt x="2553" y="275"/>
                  </a:lnTo>
                  <a:lnTo>
                    <a:pt x="2548" y="278"/>
                  </a:lnTo>
                  <a:lnTo>
                    <a:pt x="2543" y="283"/>
                  </a:lnTo>
                  <a:lnTo>
                    <a:pt x="2540" y="291"/>
                  </a:lnTo>
                  <a:lnTo>
                    <a:pt x="2537" y="303"/>
                  </a:lnTo>
                  <a:lnTo>
                    <a:pt x="2536" y="306"/>
                  </a:lnTo>
                  <a:lnTo>
                    <a:pt x="2535" y="308"/>
                  </a:lnTo>
                  <a:lnTo>
                    <a:pt x="2532" y="311"/>
                  </a:lnTo>
                  <a:lnTo>
                    <a:pt x="2529" y="313"/>
                  </a:lnTo>
                  <a:lnTo>
                    <a:pt x="2521" y="317"/>
                  </a:lnTo>
                  <a:lnTo>
                    <a:pt x="2512" y="322"/>
                  </a:lnTo>
                  <a:lnTo>
                    <a:pt x="2502" y="324"/>
                  </a:lnTo>
                  <a:lnTo>
                    <a:pt x="2492" y="328"/>
                  </a:lnTo>
                  <a:lnTo>
                    <a:pt x="2484" y="329"/>
                  </a:lnTo>
                  <a:lnTo>
                    <a:pt x="2479" y="329"/>
                  </a:lnTo>
                  <a:lnTo>
                    <a:pt x="2472" y="324"/>
                  </a:lnTo>
                  <a:lnTo>
                    <a:pt x="2472" y="317"/>
                  </a:lnTo>
                  <a:lnTo>
                    <a:pt x="2464" y="317"/>
                  </a:lnTo>
                  <a:lnTo>
                    <a:pt x="2460" y="308"/>
                  </a:lnTo>
                  <a:lnTo>
                    <a:pt x="2458" y="303"/>
                  </a:lnTo>
                  <a:lnTo>
                    <a:pt x="2455" y="298"/>
                  </a:lnTo>
                  <a:lnTo>
                    <a:pt x="2451" y="294"/>
                  </a:lnTo>
                  <a:lnTo>
                    <a:pt x="2446" y="288"/>
                  </a:lnTo>
                  <a:lnTo>
                    <a:pt x="2441" y="283"/>
                  </a:lnTo>
                  <a:lnTo>
                    <a:pt x="2436" y="278"/>
                  </a:lnTo>
                  <a:lnTo>
                    <a:pt x="2434" y="272"/>
                  </a:lnTo>
                  <a:lnTo>
                    <a:pt x="2433" y="266"/>
                  </a:lnTo>
                  <a:lnTo>
                    <a:pt x="2429" y="266"/>
                  </a:lnTo>
                  <a:lnTo>
                    <a:pt x="2427" y="264"/>
                  </a:lnTo>
                  <a:lnTo>
                    <a:pt x="2426" y="263"/>
                  </a:lnTo>
                  <a:lnTo>
                    <a:pt x="2423" y="262"/>
                  </a:lnTo>
                  <a:lnTo>
                    <a:pt x="2422" y="261"/>
                  </a:lnTo>
                  <a:lnTo>
                    <a:pt x="2421" y="258"/>
                  </a:lnTo>
                  <a:lnTo>
                    <a:pt x="2421" y="256"/>
                  </a:lnTo>
                  <a:lnTo>
                    <a:pt x="2421" y="252"/>
                  </a:lnTo>
                  <a:lnTo>
                    <a:pt x="2417" y="251"/>
                  </a:lnTo>
                  <a:lnTo>
                    <a:pt x="2413" y="249"/>
                  </a:lnTo>
                  <a:lnTo>
                    <a:pt x="2409" y="245"/>
                  </a:lnTo>
                  <a:lnTo>
                    <a:pt x="2404" y="241"/>
                  </a:lnTo>
                  <a:lnTo>
                    <a:pt x="2400" y="237"/>
                  </a:lnTo>
                  <a:lnTo>
                    <a:pt x="2396" y="232"/>
                  </a:lnTo>
                  <a:lnTo>
                    <a:pt x="2394" y="227"/>
                  </a:lnTo>
                  <a:lnTo>
                    <a:pt x="2394" y="223"/>
                  </a:lnTo>
                  <a:lnTo>
                    <a:pt x="2387" y="218"/>
                  </a:lnTo>
                  <a:lnTo>
                    <a:pt x="2382" y="218"/>
                  </a:lnTo>
                  <a:lnTo>
                    <a:pt x="2382" y="210"/>
                  </a:lnTo>
                  <a:lnTo>
                    <a:pt x="2375" y="202"/>
                  </a:lnTo>
                  <a:lnTo>
                    <a:pt x="2358" y="201"/>
                  </a:lnTo>
                  <a:lnTo>
                    <a:pt x="2338" y="199"/>
                  </a:lnTo>
                  <a:lnTo>
                    <a:pt x="2316" y="194"/>
                  </a:lnTo>
                  <a:lnTo>
                    <a:pt x="2294" y="189"/>
                  </a:lnTo>
                  <a:lnTo>
                    <a:pt x="2273" y="183"/>
                  </a:lnTo>
                  <a:lnTo>
                    <a:pt x="2252" y="176"/>
                  </a:lnTo>
                  <a:lnTo>
                    <a:pt x="2234" y="168"/>
                  </a:lnTo>
                  <a:lnTo>
                    <a:pt x="2219" y="160"/>
                  </a:lnTo>
                  <a:lnTo>
                    <a:pt x="2207" y="147"/>
                  </a:lnTo>
                  <a:lnTo>
                    <a:pt x="2175" y="176"/>
                  </a:lnTo>
                  <a:lnTo>
                    <a:pt x="2175" y="168"/>
                  </a:lnTo>
                  <a:lnTo>
                    <a:pt x="2173" y="165"/>
                  </a:lnTo>
                  <a:lnTo>
                    <a:pt x="2173" y="160"/>
                  </a:lnTo>
                  <a:lnTo>
                    <a:pt x="2173" y="155"/>
                  </a:lnTo>
                  <a:lnTo>
                    <a:pt x="2173" y="150"/>
                  </a:lnTo>
                  <a:lnTo>
                    <a:pt x="2173" y="145"/>
                  </a:lnTo>
                  <a:lnTo>
                    <a:pt x="2173" y="142"/>
                  </a:lnTo>
                  <a:lnTo>
                    <a:pt x="2172" y="139"/>
                  </a:lnTo>
                  <a:lnTo>
                    <a:pt x="2168" y="139"/>
                  </a:lnTo>
                  <a:lnTo>
                    <a:pt x="2180" y="149"/>
                  </a:lnTo>
                  <a:lnTo>
                    <a:pt x="2187" y="153"/>
                  </a:lnTo>
                  <a:lnTo>
                    <a:pt x="2189" y="153"/>
                  </a:lnTo>
                  <a:lnTo>
                    <a:pt x="2190" y="153"/>
                  </a:lnTo>
                  <a:lnTo>
                    <a:pt x="2190" y="150"/>
                  </a:lnTo>
                  <a:lnTo>
                    <a:pt x="2189" y="147"/>
                  </a:lnTo>
                  <a:lnTo>
                    <a:pt x="2185" y="138"/>
                  </a:lnTo>
                  <a:lnTo>
                    <a:pt x="2178" y="127"/>
                  </a:lnTo>
                  <a:lnTo>
                    <a:pt x="2167" y="114"/>
                  </a:lnTo>
                  <a:lnTo>
                    <a:pt x="2155" y="100"/>
                  </a:lnTo>
                  <a:lnTo>
                    <a:pt x="2141" y="87"/>
                  </a:lnTo>
                  <a:lnTo>
                    <a:pt x="2127" y="74"/>
                  </a:lnTo>
                  <a:lnTo>
                    <a:pt x="2110" y="63"/>
                  </a:lnTo>
                  <a:lnTo>
                    <a:pt x="2094" y="54"/>
                  </a:lnTo>
                  <a:lnTo>
                    <a:pt x="2085" y="51"/>
                  </a:lnTo>
                  <a:lnTo>
                    <a:pt x="2077" y="48"/>
                  </a:lnTo>
                  <a:lnTo>
                    <a:pt x="2068" y="48"/>
                  </a:lnTo>
                  <a:lnTo>
                    <a:pt x="2061" y="48"/>
                  </a:lnTo>
                  <a:lnTo>
                    <a:pt x="2053" y="49"/>
                  </a:lnTo>
                  <a:lnTo>
                    <a:pt x="2045" y="52"/>
                  </a:lnTo>
                  <a:lnTo>
                    <a:pt x="2038" y="57"/>
                  </a:lnTo>
                  <a:lnTo>
                    <a:pt x="2032" y="62"/>
                  </a:lnTo>
                  <a:lnTo>
                    <a:pt x="2031" y="59"/>
                  </a:lnTo>
                  <a:lnTo>
                    <a:pt x="2028" y="57"/>
                  </a:lnTo>
                  <a:lnTo>
                    <a:pt x="2025" y="55"/>
                  </a:lnTo>
                  <a:lnTo>
                    <a:pt x="2020" y="57"/>
                  </a:lnTo>
                  <a:lnTo>
                    <a:pt x="2008" y="58"/>
                  </a:lnTo>
                  <a:lnTo>
                    <a:pt x="1993" y="62"/>
                  </a:lnTo>
                  <a:lnTo>
                    <a:pt x="1979" y="65"/>
                  </a:lnTo>
                  <a:lnTo>
                    <a:pt x="1966" y="68"/>
                  </a:lnTo>
                  <a:lnTo>
                    <a:pt x="1962" y="68"/>
                  </a:lnTo>
                  <a:lnTo>
                    <a:pt x="1958" y="68"/>
                  </a:lnTo>
                  <a:lnTo>
                    <a:pt x="1956" y="65"/>
                  </a:lnTo>
                  <a:lnTo>
                    <a:pt x="1954" y="62"/>
                  </a:lnTo>
                  <a:lnTo>
                    <a:pt x="1928" y="62"/>
                  </a:lnTo>
                  <a:lnTo>
                    <a:pt x="1928" y="54"/>
                  </a:lnTo>
                  <a:lnTo>
                    <a:pt x="1920" y="51"/>
                  </a:lnTo>
                  <a:lnTo>
                    <a:pt x="1913" y="48"/>
                  </a:lnTo>
                  <a:lnTo>
                    <a:pt x="1904" y="47"/>
                  </a:lnTo>
                  <a:lnTo>
                    <a:pt x="1895" y="46"/>
                  </a:lnTo>
                  <a:lnTo>
                    <a:pt x="1875" y="46"/>
                  </a:lnTo>
                  <a:lnTo>
                    <a:pt x="1853" y="47"/>
                  </a:lnTo>
                  <a:lnTo>
                    <a:pt x="1832" y="49"/>
                  </a:lnTo>
                  <a:lnTo>
                    <a:pt x="1811" y="49"/>
                  </a:lnTo>
                  <a:lnTo>
                    <a:pt x="1802" y="48"/>
                  </a:lnTo>
                  <a:lnTo>
                    <a:pt x="1794" y="47"/>
                  </a:lnTo>
                  <a:lnTo>
                    <a:pt x="1785" y="45"/>
                  </a:lnTo>
                  <a:lnTo>
                    <a:pt x="1779" y="41"/>
                  </a:lnTo>
                  <a:lnTo>
                    <a:pt x="1779" y="32"/>
                  </a:lnTo>
                  <a:lnTo>
                    <a:pt x="1760" y="24"/>
                  </a:lnTo>
                  <a:lnTo>
                    <a:pt x="1743" y="15"/>
                  </a:lnTo>
                  <a:lnTo>
                    <a:pt x="1727" y="9"/>
                  </a:lnTo>
                  <a:lnTo>
                    <a:pt x="1714" y="6"/>
                  </a:lnTo>
                  <a:lnTo>
                    <a:pt x="1702" y="2"/>
                  </a:lnTo>
                  <a:lnTo>
                    <a:pt x="1691" y="1"/>
                  </a:lnTo>
                  <a:lnTo>
                    <a:pt x="1682" y="0"/>
                  </a:lnTo>
                  <a:lnTo>
                    <a:pt x="1674" y="1"/>
                  </a:lnTo>
                  <a:lnTo>
                    <a:pt x="1668" y="2"/>
                  </a:lnTo>
                  <a:lnTo>
                    <a:pt x="1663" y="4"/>
                  </a:lnTo>
                  <a:lnTo>
                    <a:pt x="1658" y="8"/>
                  </a:lnTo>
                  <a:lnTo>
                    <a:pt x="1654" y="13"/>
                  </a:lnTo>
                  <a:lnTo>
                    <a:pt x="1652" y="19"/>
                  </a:lnTo>
                  <a:lnTo>
                    <a:pt x="1651" y="25"/>
                  </a:lnTo>
                  <a:lnTo>
                    <a:pt x="1649" y="31"/>
                  </a:lnTo>
                  <a:lnTo>
                    <a:pt x="1649" y="38"/>
                  </a:lnTo>
                  <a:lnTo>
                    <a:pt x="1651" y="55"/>
                  </a:lnTo>
                  <a:lnTo>
                    <a:pt x="1653" y="72"/>
                  </a:lnTo>
                  <a:lnTo>
                    <a:pt x="1656" y="92"/>
                  </a:lnTo>
                  <a:lnTo>
                    <a:pt x="1659" y="110"/>
                  </a:lnTo>
                  <a:lnTo>
                    <a:pt x="1662" y="128"/>
                  </a:lnTo>
                  <a:lnTo>
                    <a:pt x="1663" y="147"/>
                  </a:lnTo>
                  <a:lnTo>
                    <a:pt x="1663" y="154"/>
                  </a:lnTo>
                  <a:lnTo>
                    <a:pt x="1662" y="162"/>
                  </a:lnTo>
                  <a:lnTo>
                    <a:pt x="1660" y="170"/>
                  </a:lnTo>
                  <a:lnTo>
                    <a:pt x="1658" y="176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57" name="Line 62"/>
            <p:cNvSpPr>
              <a:spLocks noChangeShapeType="1"/>
            </p:cNvSpPr>
            <p:nvPr/>
          </p:nvSpPr>
          <p:spPr bwMode="auto">
            <a:xfrm flipV="1">
              <a:off x="1318" y="1789"/>
              <a:ext cx="1" cy="3"/>
            </a:xfrm>
            <a:prstGeom prst="line">
              <a:avLst/>
            </a:prstGeom>
            <a:noFill/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63"/>
            <p:cNvSpPr>
              <a:spLocks/>
            </p:cNvSpPr>
            <p:nvPr/>
          </p:nvSpPr>
          <p:spPr bwMode="auto">
            <a:xfrm>
              <a:off x="2654" y="2225"/>
              <a:ext cx="771" cy="658"/>
            </a:xfrm>
            <a:custGeom>
              <a:avLst/>
              <a:gdLst>
                <a:gd name="T0" fmla="*/ 0 w 3057"/>
                <a:gd name="T1" fmla="*/ 0 h 2955"/>
                <a:gd name="T2" fmla="*/ 0 w 3057"/>
                <a:gd name="T3" fmla="*/ 0 h 2955"/>
                <a:gd name="T4" fmla="*/ 0 w 3057"/>
                <a:gd name="T5" fmla="*/ 0 h 2955"/>
                <a:gd name="T6" fmla="*/ 0 w 3057"/>
                <a:gd name="T7" fmla="*/ 0 h 2955"/>
                <a:gd name="T8" fmla="*/ 0 w 3057"/>
                <a:gd name="T9" fmla="*/ 0 h 2955"/>
                <a:gd name="T10" fmla="*/ 0 w 3057"/>
                <a:gd name="T11" fmla="*/ 0 h 2955"/>
                <a:gd name="T12" fmla="*/ 0 w 3057"/>
                <a:gd name="T13" fmla="*/ 0 h 2955"/>
                <a:gd name="T14" fmla="*/ 0 w 3057"/>
                <a:gd name="T15" fmla="*/ 0 h 2955"/>
                <a:gd name="T16" fmla="*/ 0 w 3057"/>
                <a:gd name="T17" fmla="*/ 0 h 2955"/>
                <a:gd name="T18" fmla="*/ 0 w 3057"/>
                <a:gd name="T19" fmla="*/ 0 h 2955"/>
                <a:gd name="T20" fmla="*/ 0 w 3057"/>
                <a:gd name="T21" fmla="*/ 0 h 2955"/>
                <a:gd name="T22" fmla="*/ 0 w 3057"/>
                <a:gd name="T23" fmla="*/ 0 h 2955"/>
                <a:gd name="T24" fmla="*/ 0 w 3057"/>
                <a:gd name="T25" fmla="*/ 0 h 2955"/>
                <a:gd name="T26" fmla="*/ 0 w 3057"/>
                <a:gd name="T27" fmla="*/ 0 h 2955"/>
                <a:gd name="T28" fmla="*/ 0 w 3057"/>
                <a:gd name="T29" fmla="*/ 0 h 2955"/>
                <a:gd name="T30" fmla="*/ 0 w 3057"/>
                <a:gd name="T31" fmla="*/ 0 h 2955"/>
                <a:gd name="T32" fmla="*/ 0 w 3057"/>
                <a:gd name="T33" fmla="*/ 0 h 2955"/>
                <a:gd name="T34" fmla="*/ 0 w 3057"/>
                <a:gd name="T35" fmla="*/ 0 h 2955"/>
                <a:gd name="T36" fmla="*/ 0 w 3057"/>
                <a:gd name="T37" fmla="*/ 0 h 2955"/>
                <a:gd name="T38" fmla="*/ 0 w 3057"/>
                <a:gd name="T39" fmla="*/ 0 h 2955"/>
                <a:gd name="T40" fmla="*/ 0 w 3057"/>
                <a:gd name="T41" fmla="*/ 0 h 2955"/>
                <a:gd name="T42" fmla="*/ 0 w 3057"/>
                <a:gd name="T43" fmla="*/ 0 h 2955"/>
                <a:gd name="T44" fmla="*/ 0 w 3057"/>
                <a:gd name="T45" fmla="*/ 0 h 2955"/>
                <a:gd name="T46" fmla="*/ 0 w 3057"/>
                <a:gd name="T47" fmla="*/ 0 h 2955"/>
                <a:gd name="T48" fmla="*/ 0 w 3057"/>
                <a:gd name="T49" fmla="*/ 0 h 2955"/>
                <a:gd name="T50" fmla="*/ 0 w 3057"/>
                <a:gd name="T51" fmla="*/ 0 h 2955"/>
                <a:gd name="T52" fmla="*/ 0 w 3057"/>
                <a:gd name="T53" fmla="*/ 0 h 2955"/>
                <a:gd name="T54" fmla="*/ 0 w 3057"/>
                <a:gd name="T55" fmla="*/ 0 h 2955"/>
                <a:gd name="T56" fmla="*/ 0 w 3057"/>
                <a:gd name="T57" fmla="*/ 0 h 2955"/>
                <a:gd name="T58" fmla="*/ 0 w 3057"/>
                <a:gd name="T59" fmla="*/ 0 h 2955"/>
                <a:gd name="T60" fmla="*/ 0 w 3057"/>
                <a:gd name="T61" fmla="*/ 0 h 2955"/>
                <a:gd name="T62" fmla="*/ 0 w 3057"/>
                <a:gd name="T63" fmla="*/ 0 h 2955"/>
                <a:gd name="T64" fmla="*/ 0 w 3057"/>
                <a:gd name="T65" fmla="*/ 0 h 2955"/>
                <a:gd name="T66" fmla="*/ 0 w 3057"/>
                <a:gd name="T67" fmla="*/ 0 h 2955"/>
                <a:gd name="T68" fmla="*/ 0 w 3057"/>
                <a:gd name="T69" fmla="*/ 0 h 2955"/>
                <a:gd name="T70" fmla="*/ 0 w 3057"/>
                <a:gd name="T71" fmla="*/ 0 h 2955"/>
                <a:gd name="T72" fmla="*/ 0 w 3057"/>
                <a:gd name="T73" fmla="*/ 0 h 2955"/>
                <a:gd name="T74" fmla="*/ 0 w 3057"/>
                <a:gd name="T75" fmla="*/ 0 h 2955"/>
                <a:gd name="T76" fmla="*/ 0 w 3057"/>
                <a:gd name="T77" fmla="*/ 0 h 2955"/>
                <a:gd name="T78" fmla="*/ 0 w 3057"/>
                <a:gd name="T79" fmla="*/ 0 h 2955"/>
                <a:gd name="T80" fmla="*/ 0 w 3057"/>
                <a:gd name="T81" fmla="*/ 0 h 2955"/>
                <a:gd name="T82" fmla="*/ 0 w 3057"/>
                <a:gd name="T83" fmla="*/ 0 h 2955"/>
                <a:gd name="T84" fmla="*/ 0 w 3057"/>
                <a:gd name="T85" fmla="*/ 0 h 2955"/>
                <a:gd name="T86" fmla="*/ 0 w 3057"/>
                <a:gd name="T87" fmla="*/ 0 h 2955"/>
                <a:gd name="T88" fmla="*/ 0 w 3057"/>
                <a:gd name="T89" fmla="*/ 0 h 2955"/>
                <a:gd name="T90" fmla="*/ 0 w 3057"/>
                <a:gd name="T91" fmla="*/ 0 h 2955"/>
                <a:gd name="T92" fmla="*/ 0 w 3057"/>
                <a:gd name="T93" fmla="*/ 0 h 2955"/>
                <a:gd name="T94" fmla="*/ 0 w 3057"/>
                <a:gd name="T95" fmla="*/ 0 h 2955"/>
                <a:gd name="T96" fmla="*/ 0 w 3057"/>
                <a:gd name="T97" fmla="*/ 0 h 2955"/>
                <a:gd name="T98" fmla="*/ 0 w 3057"/>
                <a:gd name="T99" fmla="*/ 0 h 2955"/>
                <a:gd name="T100" fmla="*/ 0 w 3057"/>
                <a:gd name="T101" fmla="*/ 0 h 2955"/>
                <a:gd name="T102" fmla="*/ 0 w 3057"/>
                <a:gd name="T103" fmla="*/ 0 h 2955"/>
                <a:gd name="T104" fmla="*/ 0 w 3057"/>
                <a:gd name="T105" fmla="*/ 0 h 2955"/>
                <a:gd name="T106" fmla="*/ 0 w 3057"/>
                <a:gd name="T107" fmla="*/ 0 h 2955"/>
                <a:gd name="T108" fmla="*/ 0 w 3057"/>
                <a:gd name="T109" fmla="*/ 0 h 2955"/>
                <a:gd name="T110" fmla="*/ 0 w 3057"/>
                <a:gd name="T111" fmla="*/ 0 h 2955"/>
                <a:gd name="T112" fmla="*/ 0 w 3057"/>
                <a:gd name="T113" fmla="*/ 0 h 2955"/>
                <a:gd name="T114" fmla="*/ 0 w 3057"/>
                <a:gd name="T115" fmla="*/ 0 h 2955"/>
                <a:gd name="T116" fmla="*/ 0 w 3057"/>
                <a:gd name="T117" fmla="*/ 0 h 2955"/>
                <a:gd name="T118" fmla="*/ 0 w 3057"/>
                <a:gd name="T119" fmla="*/ 0 h 2955"/>
                <a:gd name="T120" fmla="*/ 0 w 3057"/>
                <a:gd name="T121" fmla="*/ 0 h 29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57"/>
                <a:gd name="T184" fmla="*/ 0 h 2955"/>
                <a:gd name="T185" fmla="*/ 3057 w 3057"/>
                <a:gd name="T186" fmla="*/ 2955 h 29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57" h="2955">
                  <a:moveTo>
                    <a:pt x="1529" y="17"/>
                  </a:moveTo>
                  <a:lnTo>
                    <a:pt x="1539" y="13"/>
                  </a:lnTo>
                  <a:lnTo>
                    <a:pt x="1540" y="12"/>
                  </a:lnTo>
                  <a:lnTo>
                    <a:pt x="1537" y="13"/>
                  </a:lnTo>
                  <a:lnTo>
                    <a:pt x="1531" y="16"/>
                  </a:lnTo>
                  <a:lnTo>
                    <a:pt x="1523" y="18"/>
                  </a:lnTo>
                  <a:lnTo>
                    <a:pt x="1516" y="23"/>
                  </a:lnTo>
                  <a:lnTo>
                    <a:pt x="1510" y="27"/>
                  </a:lnTo>
                  <a:lnTo>
                    <a:pt x="1507" y="30"/>
                  </a:lnTo>
                  <a:lnTo>
                    <a:pt x="1485" y="30"/>
                  </a:lnTo>
                  <a:lnTo>
                    <a:pt x="1485" y="38"/>
                  </a:lnTo>
                  <a:lnTo>
                    <a:pt x="1485" y="35"/>
                  </a:lnTo>
                  <a:lnTo>
                    <a:pt x="1485" y="34"/>
                  </a:lnTo>
                  <a:lnTo>
                    <a:pt x="1484" y="35"/>
                  </a:lnTo>
                  <a:lnTo>
                    <a:pt x="1482" y="35"/>
                  </a:lnTo>
                  <a:lnTo>
                    <a:pt x="1478" y="36"/>
                  </a:lnTo>
                  <a:lnTo>
                    <a:pt x="1474" y="38"/>
                  </a:lnTo>
                  <a:lnTo>
                    <a:pt x="1468" y="38"/>
                  </a:lnTo>
                  <a:lnTo>
                    <a:pt x="1468" y="46"/>
                  </a:lnTo>
                  <a:lnTo>
                    <a:pt x="1460" y="50"/>
                  </a:lnTo>
                  <a:lnTo>
                    <a:pt x="1446" y="53"/>
                  </a:lnTo>
                  <a:lnTo>
                    <a:pt x="1431" y="57"/>
                  </a:lnTo>
                  <a:lnTo>
                    <a:pt x="1412" y="60"/>
                  </a:lnTo>
                  <a:lnTo>
                    <a:pt x="1395" y="63"/>
                  </a:lnTo>
                  <a:lnTo>
                    <a:pt x="1380" y="67"/>
                  </a:lnTo>
                  <a:lnTo>
                    <a:pt x="1367" y="69"/>
                  </a:lnTo>
                  <a:lnTo>
                    <a:pt x="1361" y="72"/>
                  </a:lnTo>
                  <a:lnTo>
                    <a:pt x="1361" y="80"/>
                  </a:lnTo>
                  <a:lnTo>
                    <a:pt x="1359" y="80"/>
                  </a:lnTo>
                  <a:lnTo>
                    <a:pt x="1354" y="80"/>
                  </a:lnTo>
                  <a:lnTo>
                    <a:pt x="1349" y="81"/>
                  </a:lnTo>
                  <a:lnTo>
                    <a:pt x="1343" y="83"/>
                  </a:lnTo>
                  <a:lnTo>
                    <a:pt x="1338" y="84"/>
                  </a:lnTo>
                  <a:lnTo>
                    <a:pt x="1335" y="88"/>
                  </a:lnTo>
                  <a:lnTo>
                    <a:pt x="1331" y="91"/>
                  </a:lnTo>
                  <a:lnTo>
                    <a:pt x="1330" y="96"/>
                  </a:lnTo>
                  <a:lnTo>
                    <a:pt x="1327" y="96"/>
                  </a:lnTo>
                  <a:lnTo>
                    <a:pt x="1325" y="96"/>
                  </a:lnTo>
                  <a:lnTo>
                    <a:pt x="1322" y="97"/>
                  </a:lnTo>
                  <a:lnTo>
                    <a:pt x="1320" y="97"/>
                  </a:lnTo>
                  <a:lnTo>
                    <a:pt x="1319" y="98"/>
                  </a:lnTo>
                  <a:lnTo>
                    <a:pt x="1316" y="101"/>
                  </a:lnTo>
                  <a:lnTo>
                    <a:pt x="1316" y="103"/>
                  </a:lnTo>
                  <a:lnTo>
                    <a:pt x="1315" y="107"/>
                  </a:lnTo>
                  <a:lnTo>
                    <a:pt x="1291" y="107"/>
                  </a:lnTo>
                  <a:lnTo>
                    <a:pt x="1284" y="114"/>
                  </a:lnTo>
                  <a:lnTo>
                    <a:pt x="1276" y="123"/>
                  </a:lnTo>
                  <a:lnTo>
                    <a:pt x="1276" y="125"/>
                  </a:lnTo>
                  <a:lnTo>
                    <a:pt x="1276" y="129"/>
                  </a:lnTo>
                  <a:lnTo>
                    <a:pt x="1275" y="131"/>
                  </a:lnTo>
                  <a:lnTo>
                    <a:pt x="1273" y="135"/>
                  </a:lnTo>
                  <a:lnTo>
                    <a:pt x="1271" y="139"/>
                  </a:lnTo>
                  <a:lnTo>
                    <a:pt x="1270" y="141"/>
                  </a:lnTo>
                  <a:lnTo>
                    <a:pt x="1270" y="145"/>
                  </a:lnTo>
                  <a:lnTo>
                    <a:pt x="1269" y="149"/>
                  </a:lnTo>
                  <a:lnTo>
                    <a:pt x="1264" y="149"/>
                  </a:lnTo>
                  <a:lnTo>
                    <a:pt x="1262" y="151"/>
                  </a:lnTo>
                  <a:lnTo>
                    <a:pt x="1262" y="152"/>
                  </a:lnTo>
                  <a:lnTo>
                    <a:pt x="1261" y="153"/>
                  </a:lnTo>
                  <a:lnTo>
                    <a:pt x="1261" y="154"/>
                  </a:lnTo>
                  <a:lnTo>
                    <a:pt x="1261" y="156"/>
                  </a:lnTo>
                  <a:lnTo>
                    <a:pt x="1258" y="157"/>
                  </a:lnTo>
                  <a:lnTo>
                    <a:pt x="1252" y="157"/>
                  </a:lnTo>
                  <a:lnTo>
                    <a:pt x="1252" y="162"/>
                  </a:lnTo>
                  <a:lnTo>
                    <a:pt x="1251" y="166"/>
                  </a:lnTo>
                  <a:lnTo>
                    <a:pt x="1250" y="174"/>
                  </a:lnTo>
                  <a:lnTo>
                    <a:pt x="1248" y="181"/>
                  </a:lnTo>
                  <a:lnTo>
                    <a:pt x="1246" y="188"/>
                  </a:lnTo>
                  <a:lnTo>
                    <a:pt x="1244" y="193"/>
                  </a:lnTo>
                  <a:lnTo>
                    <a:pt x="1241" y="198"/>
                  </a:lnTo>
                  <a:lnTo>
                    <a:pt x="1239" y="199"/>
                  </a:lnTo>
                  <a:lnTo>
                    <a:pt x="1239" y="233"/>
                  </a:lnTo>
                  <a:lnTo>
                    <a:pt x="1231" y="233"/>
                  </a:lnTo>
                  <a:lnTo>
                    <a:pt x="1228" y="244"/>
                  </a:lnTo>
                  <a:lnTo>
                    <a:pt x="1225" y="256"/>
                  </a:lnTo>
                  <a:lnTo>
                    <a:pt x="1222" y="270"/>
                  </a:lnTo>
                  <a:lnTo>
                    <a:pt x="1219" y="284"/>
                  </a:lnTo>
                  <a:lnTo>
                    <a:pt x="1216" y="298"/>
                  </a:lnTo>
                  <a:lnTo>
                    <a:pt x="1212" y="312"/>
                  </a:lnTo>
                  <a:lnTo>
                    <a:pt x="1210" y="324"/>
                  </a:lnTo>
                  <a:lnTo>
                    <a:pt x="1207" y="334"/>
                  </a:lnTo>
                  <a:lnTo>
                    <a:pt x="1200" y="334"/>
                  </a:lnTo>
                  <a:lnTo>
                    <a:pt x="1197" y="340"/>
                  </a:lnTo>
                  <a:lnTo>
                    <a:pt x="1195" y="346"/>
                  </a:lnTo>
                  <a:lnTo>
                    <a:pt x="1194" y="352"/>
                  </a:lnTo>
                  <a:lnTo>
                    <a:pt x="1193" y="361"/>
                  </a:lnTo>
                  <a:lnTo>
                    <a:pt x="1193" y="377"/>
                  </a:lnTo>
                  <a:lnTo>
                    <a:pt x="1193" y="394"/>
                  </a:lnTo>
                  <a:lnTo>
                    <a:pt x="1191" y="411"/>
                  </a:lnTo>
                  <a:lnTo>
                    <a:pt x="1191" y="428"/>
                  </a:lnTo>
                  <a:lnTo>
                    <a:pt x="1190" y="435"/>
                  </a:lnTo>
                  <a:lnTo>
                    <a:pt x="1189" y="442"/>
                  </a:lnTo>
                  <a:lnTo>
                    <a:pt x="1186" y="448"/>
                  </a:lnTo>
                  <a:lnTo>
                    <a:pt x="1185" y="453"/>
                  </a:lnTo>
                  <a:lnTo>
                    <a:pt x="1176" y="453"/>
                  </a:lnTo>
                  <a:lnTo>
                    <a:pt x="1178" y="453"/>
                  </a:lnTo>
                  <a:lnTo>
                    <a:pt x="1179" y="453"/>
                  </a:lnTo>
                  <a:lnTo>
                    <a:pt x="1179" y="454"/>
                  </a:lnTo>
                  <a:lnTo>
                    <a:pt x="1179" y="456"/>
                  </a:lnTo>
                  <a:lnTo>
                    <a:pt x="1178" y="457"/>
                  </a:lnTo>
                  <a:lnTo>
                    <a:pt x="1177" y="461"/>
                  </a:lnTo>
                  <a:lnTo>
                    <a:pt x="1176" y="464"/>
                  </a:lnTo>
                  <a:lnTo>
                    <a:pt x="1176" y="469"/>
                  </a:lnTo>
                  <a:lnTo>
                    <a:pt x="1168" y="469"/>
                  </a:lnTo>
                  <a:lnTo>
                    <a:pt x="1162" y="480"/>
                  </a:lnTo>
                  <a:lnTo>
                    <a:pt x="1159" y="491"/>
                  </a:lnTo>
                  <a:lnTo>
                    <a:pt x="1155" y="503"/>
                  </a:lnTo>
                  <a:lnTo>
                    <a:pt x="1151" y="516"/>
                  </a:lnTo>
                  <a:lnTo>
                    <a:pt x="1148" y="543"/>
                  </a:lnTo>
                  <a:lnTo>
                    <a:pt x="1145" y="572"/>
                  </a:lnTo>
                  <a:lnTo>
                    <a:pt x="1144" y="600"/>
                  </a:lnTo>
                  <a:lnTo>
                    <a:pt x="1140" y="627"/>
                  </a:lnTo>
                  <a:lnTo>
                    <a:pt x="1139" y="640"/>
                  </a:lnTo>
                  <a:lnTo>
                    <a:pt x="1137" y="652"/>
                  </a:lnTo>
                  <a:lnTo>
                    <a:pt x="1133" y="663"/>
                  </a:lnTo>
                  <a:lnTo>
                    <a:pt x="1129" y="673"/>
                  </a:lnTo>
                  <a:lnTo>
                    <a:pt x="1122" y="673"/>
                  </a:lnTo>
                  <a:lnTo>
                    <a:pt x="1122" y="700"/>
                  </a:lnTo>
                  <a:lnTo>
                    <a:pt x="1115" y="707"/>
                  </a:lnTo>
                  <a:lnTo>
                    <a:pt x="1111" y="707"/>
                  </a:lnTo>
                  <a:lnTo>
                    <a:pt x="1109" y="708"/>
                  </a:lnTo>
                  <a:lnTo>
                    <a:pt x="1106" y="711"/>
                  </a:lnTo>
                  <a:lnTo>
                    <a:pt x="1104" y="712"/>
                  </a:lnTo>
                  <a:lnTo>
                    <a:pt x="1103" y="714"/>
                  </a:lnTo>
                  <a:lnTo>
                    <a:pt x="1101" y="717"/>
                  </a:lnTo>
                  <a:lnTo>
                    <a:pt x="1100" y="721"/>
                  </a:lnTo>
                  <a:lnTo>
                    <a:pt x="1100" y="723"/>
                  </a:lnTo>
                  <a:lnTo>
                    <a:pt x="1101" y="718"/>
                  </a:lnTo>
                  <a:lnTo>
                    <a:pt x="1103" y="716"/>
                  </a:lnTo>
                  <a:lnTo>
                    <a:pt x="1101" y="714"/>
                  </a:lnTo>
                  <a:lnTo>
                    <a:pt x="1100" y="714"/>
                  </a:lnTo>
                  <a:lnTo>
                    <a:pt x="1098" y="716"/>
                  </a:lnTo>
                  <a:lnTo>
                    <a:pt x="1094" y="718"/>
                  </a:lnTo>
                  <a:lnTo>
                    <a:pt x="1088" y="721"/>
                  </a:lnTo>
                  <a:lnTo>
                    <a:pt x="1083" y="723"/>
                  </a:lnTo>
                  <a:lnTo>
                    <a:pt x="1076" y="734"/>
                  </a:lnTo>
                  <a:lnTo>
                    <a:pt x="1069" y="742"/>
                  </a:lnTo>
                  <a:lnTo>
                    <a:pt x="1070" y="740"/>
                  </a:lnTo>
                  <a:lnTo>
                    <a:pt x="1071" y="739"/>
                  </a:lnTo>
                  <a:lnTo>
                    <a:pt x="1071" y="741"/>
                  </a:lnTo>
                  <a:lnTo>
                    <a:pt x="1070" y="744"/>
                  </a:lnTo>
                  <a:lnTo>
                    <a:pt x="1069" y="747"/>
                  </a:lnTo>
                  <a:lnTo>
                    <a:pt x="1069" y="752"/>
                  </a:lnTo>
                  <a:lnTo>
                    <a:pt x="1069" y="758"/>
                  </a:lnTo>
                  <a:lnTo>
                    <a:pt x="1065" y="758"/>
                  </a:lnTo>
                  <a:lnTo>
                    <a:pt x="1063" y="759"/>
                  </a:lnTo>
                  <a:lnTo>
                    <a:pt x="1060" y="761"/>
                  </a:lnTo>
                  <a:lnTo>
                    <a:pt x="1056" y="763"/>
                  </a:lnTo>
                  <a:lnTo>
                    <a:pt x="1054" y="765"/>
                  </a:lnTo>
                  <a:lnTo>
                    <a:pt x="1053" y="769"/>
                  </a:lnTo>
                  <a:lnTo>
                    <a:pt x="1052" y="773"/>
                  </a:lnTo>
                  <a:lnTo>
                    <a:pt x="1052" y="776"/>
                  </a:lnTo>
                  <a:lnTo>
                    <a:pt x="1047" y="778"/>
                  </a:lnTo>
                  <a:lnTo>
                    <a:pt x="1042" y="780"/>
                  </a:lnTo>
                  <a:lnTo>
                    <a:pt x="1039" y="784"/>
                  </a:lnTo>
                  <a:lnTo>
                    <a:pt x="1037" y="789"/>
                  </a:lnTo>
                  <a:lnTo>
                    <a:pt x="1033" y="792"/>
                  </a:lnTo>
                  <a:lnTo>
                    <a:pt x="1031" y="796"/>
                  </a:lnTo>
                  <a:lnTo>
                    <a:pt x="1027" y="800"/>
                  </a:lnTo>
                  <a:lnTo>
                    <a:pt x="1022" y="800"/>
                  </a:lnTo>
                  <a:lnTo>
                    <a:pt x="1027" y="793"/>
                  </a:lnTo>
                  <a:lnTo>
                    <a:pt x="1030" y="790"/>
                  </a:lnTo>
                  <a:lnTo>
                    <a:pt x="1031" y="790"/>
                  </a:lnTo>
                  <a:lnTo>
                    <a:pt x="1032" y="791"/>
                  </a:lnTo>
                  <a:lnTo>
                    <a:pt x="1032" y="792"/>
                  </a:lnTo>
                  <a:lnTo>
                    <a:pt x="1033" y="793"/>
                  </a:lnTo>
                  <a:lnTo>
                    <a:pt x="1032" y="798"/>
                  </a:lnTo>
                  <a:lnTo>
                    <a:pt x="1030" y="804"/>
                  </a:lnTo>
                  <a:lnTo>
                    <a:pt x="1027" y="812"/>
                  </a:lnTo>
                  <a:lnTo>
                    <a:pt x="1022" y="819"/>
                  </a:lnTo>
                  <a:lnTo>
                    <a:pt x="1019" y="819"/>
                  </a:lnTo>
                  <a:lnTo>
                    <a:pt x="1015" y="820"/>
                  </a:lnTo>
                  <a:lnTo>
                    <a:pt x="1013" y="821"/>
                  </a:lnTo>
                  <a:lnTo>
                    <a:pt x="1010" y="824"/>
                  </a:lnTo>
                  <a:lnTo>
                    <a:pt x="1008" y="826"/>
                  </a:lnTo>
                  <a:lnTo>
                    <a:pt x="1007" y="829"/>
                  </a:lnTo>
                  <a:lnTo>
                    <a:pt x="1005" y="831"/>
                  </a:lnTo>
                  <a:lnTo>
                    <a:pt x="1005" y="835"/>
                  </a:lnTo>
                  <a:lnTo>
                    <a:pt x="1007" y="830"/>
                  </a:lnTo>
                  <a:lnTo>
                    <a:pt x="1008" y="826"/>
                  </a:lnTo>
                  <a:lnTo>
                    <a:pt x="1008" y="825"/>
                  </a:lnTo>
                  <a:lnTo>
                    <a:pt x="1005" y="825"/>
                  </a:lnTo>
                  <a:lnTo>
                    <a:pt x="1003" y="826"/>
                  </a:lnTo>
                  <a:lnTo>
                    <a:pt x="999" y="829"/>
                  </a:lnTo>
                  <a:lnTo>
                    <a:pt x="996" y="831"/>
                  </a:lnTo>
                  <a:lnTo>
                    <a:pt x="991" y="835"/>
                  </a:lnTo>
                  <a:lnTo>
                    <a:pt x="990" y="838"/>
                  </a:lnTo>
                  <a:lnTo>
                    <a:pt x="986" y="842"/>
                  </a:lnTo>
                  <a:lnTo>
                    <a:pt x="982" y="847"/>
                  </a:lnTo>
                  <a:lnTo>
                    <a:pt x="979" y="852"/>
                  </a:lnTo>
                  <a:lnTo>
                    <a:pt x="974" y="857"/>
                  </a:lnTo>
                  <a:lnTo>
                    <a:pt x="970" y="861"/>
                  </a:lnTo>
                  <a:lnTo>
                    <a:pt x="967" y="865"/>
                  </a:lnTo>
                  <a:lnTo>
                    <a:pt x="967" y="869"/>
                  </a:lnTo>
                  <a:lnTo>
                    <a:pt x="945" y="869"/>
                  </a:lnTo>
                  <a:lnTo>
                    <a:pt x="945" y="877"/>
                  </a:lnTo>
                  <a:lnTo>
                    <a:pt x="939" y="877"/>
                  </a:lnTo>
                  <a:lnTo>
                    <a:pt x="930" y="878"/>
                  </a:lnTo>
                  <a:lnTo>
                    <a:pt x="919" y="878"/>
                  </a:lnTo>
                  <a:lnTo>
                    <a:pt x="906" y="880"/>
                  </a:lnTo>
                  <a:lnTo>
                    <a:pt x="894" y="880"/>
                  </a:lnTo>
                  <a:lnTo>
                    <a:pt x="884" y="880"/>
                  </a:lnTo>
                  <a:lnTo>
                    <a:pt x="880" y="880"/>
                  </a:lnTo>
                  <a:lnTo>
                    <a:pt x="877" y="878"/>
                  </a:lnTo>
                  <a:lnTo>
                    <a:pt x="874" y="878"/>
                  </a:lnTo>
                  <a:lnTo>
                    <a:pt x="874" y="877"/>
                  </a:lnTo>
                  <a:lnTo>
                    <a:pt x="866" y="876"/>
                  </a:lnTo>
                  <a:lnTo>
                    <a:pt x="857" y="875"/>
                  </a:lnTo>
                  <a:lnTo>
                    <a:pt x="848" y="872"/>
                  </a:lnTo>
                  <a:lnTo>
                    <a:pt x="838" y="869"/>
                  </a:lnTo>
                  <a:lnTo>
                    <a:pt x="816" y="863"/>
                  </a:lnTo>
                  <a:lnTo>
                    <a:pt x="793" y="855"/>
                  </a:lnTo>
                  <a:lnTo>
                    <a:pt x="781" y="852"/>
                  </a:lnTo>
                  <a:lnTo>
                    <a:pt x="770" y="849"/>
                  </a:lnTo>
                  <a:lnTo>
                    <a:pt x="759" y="847"/>
                  </a:lnTo>
                  <a:lnTo>
                    <a:pt x="748" y="846"/>
                  </a:lnTo>
                  <a:lnTo>
                    <a:pt x="737" y="846"/>
                  </a:lnTo>
                  <a:lnTo>
                    <a:pt x="727" y="847"/>
                  </a:lnTo>
                  <a:lnTo>
                    <a:pt x="719" y="849"/>
                  </a:lnTo>
                  <a:lnTo>
                    <a:pt x="712" y="853"/>
                  </a:lnTo>
                  <a:lnTo>
                    <a:pt x="712" y="861"/>
                  </a:lnTo>
                  <a:lnTo>
                    <a:pt x="708" y="864"/>
                  </a:lnTo>
                  <a:lnTo>
                    <a:pt x="702" y="866"/>
                  </a:lnTo>
                  <a:lnTo>
                    <a:pt x="696" y="869"/>
                  </a:lnTo>
                  <a:lnTo>
                    <a:pt x="690" y="871"/>
                  </a:lnTo>
                  <a:lnTo>
                    <a:pt x="682" y="875"/>
                  </a:lnTo>
                  <a:lnTo>
                    <a:pt x="678" y="880"/>
                  </a:lnTo>
                  <a:lnTo>
                    <a:pt x="675" y="883"/>
                  </a:lnTo>
                  <a:lnTo>
                    <a:pt x="674" y="887"/>
                  </a:lnTo>
                  <a:lnTo>
                    <a:pt x="673" y="891"/>
                  </a:lnTo>
                  <a:lnTo>
                    <a:pt x="673" y="895"/>
                  </a:lnTo>
                  <a:lnTo>
                    <a:pt x="665" y="903"/>
                  </a:lnTo>
                  <a:lnTo>
                    <a:pt x="667" y="900"/>
                  </a:lnTo>
                  <a:lnTo>
                    <a:pt x="668" y="900"/>
                  </a:lnTo>
                  <a:lnTo>
                    <a:pt x="668" y="899"/>
                  </a:lnTo>
                  <a:lnTo>
                    <a:pt x="667" y="900"/>
                  </a:lnTo>
                  <a:lnTo>
                    <a:pt x="663" y="902"/>
                  </a:lnTo>
                  <a:lnTo>
                    <a:pt x="661" y="902"/>
                  </a:lnTo>
                  <a:lnTo>
                    <a:pt x="656" y="903"/>
                  </a:lnTo>
                  <a:lnTo>
                    <a:pt x="651" y="903"/>
                  </a:lnTo>
                  <a:lnTo>
                    <a:pt x="657" y="902"/>
                  </a:lnTo>
                  <a:lnTo>
                    <a:pt x="662" y="900"/>
                  </a:lnTo>
                  <a:lnTo>
                    <a:pt x="664" y="900"/>
                  </a:lnTo>
                  <a:lnTo>
                    <a:pt x="664" y="903"/>
                  </a:lnTo>
                  <a:lnTo>
                    <a:pt x="663" y="905"/>
                  </a:lnTo>
                  <a:lnTo>
                    <a:pt x="659" y="909"/>
                  </a:lnTo>
                  <a:lnTo>
                    <a:pt x="656" y="914"/>
                  </a:lnTo>
                  <a:lnTo>
                    <a:pt x="651" y="919"/>
                  </a:lnTo>
                  <a:lnTo>
                    <a:pt x="645" y="920"/>
                  </a:lnTo>
                  <a:lnTo>
                    <a:pt x="641" y="922"/>
                  </a:lnTo>
                  <a:lnTo>
                    <a:pt x="637" y="925"/>
                  </a:lnTo>
                  <a:lnTo>
                    <a:pt x="636" y="928"/>
                  </a:lnTo>
                  <a:lnTo>
                    <a:pt x="635" y="932"/>
                  </a:lnTo>
                  <a:lnTo>
                    <a:pt x="634" y="934"/>
                  </a:lnTo>
                  <a:lnTo>
                    <a:pt x="634" y="937"/>
                  </a:lnTo>
                  <a:lnTo>
                    <a:pt x="634" y="938"/>
                  </a:lnTo>
                  <a:lnTo>
                    <a:pt x="627" y="938"/>
                  </a:lnTo>
                  <a:lnTo>
                    <a:pt x="624" y="942"/>
                  </a:lnTo>
                  <a:lnTo>
                    <a:pt x="620" y="947"/>
                  </a:lnTo>
                  <a:lnTo>
                    <a:pt x="618" y="951"/>
                  </a:lnTo>
                  <a:lnTo>
                    <a:pt x="614" y="956"/>
                  </a:lnTo>
                  <a:lnTo>
                    <a:pt x="611" y="961"/>
                  </a:lnTo>
                  <a:lnTo>
                    <a:pt x="606" y="966"/>
                  </a:lnTo>
                  <a:lnTo>
                    <a:pt x="601" y="968"/>
                  </a:lnTo>
                  <a:lnTo>
                    <a:pt x="595" y="970"/>
                  </a:lnTo>
                  <a:lnTo>
                    <a:pt x="595" y="974"/>
                  </a:lnTo>
                  <a:lnTo>
                    <a:pt x="594" y="977"/>
                  </a:lnTo>
                  <a:lnTo>
                    <a:pt x="593" y="978"/>
                  </a:lnTo>
                  <a:lnTo>
                    <a:pt x="591" y="978"/>
                  </a:lnTo>
                  <a:lnTo>
                    <a:pt x="590" y="979"/>
                  </a:lnTo>
                  <a:lnTo>
                    <a:pt x="589" y="979"/>
                  </a:lnTo>
                  <a:lnTo>
                    <a:pt x="588" y="983"/>
                  </a:lnTo>
                  <a:lnTo>
                    <a:pt x="588" y="988"/>
                  </a:lnTo>
                  <a:lnTo>
                    <a:pt x="583" y="989"/>
                  </a:lnTo>
                  <a:lnTo>
                    <a:pt x="579" y="990"/>
                  </a:lnTo>
                  <a:lnTo>
                    <a:pt x="577" y="993"/>
                  </a:lnTo>
                  <a:lnTo>
                    <a:pt x="574" y="996"/>
                  </a:lnTo>
                  <a:lnTo>
                    <a:pt x="573" y="999"/>
                  </a:lnTo>
                  <a:lnTo>
                    <a:pt x="573" y="1001"/>
                  </a:lnTo>
                  <a:lnTo>
                    <a:pt x="573" y="1004"/>
                  </a:lnTo>
                  <a:lnTo>
                    <a:pt x="563" y="1004"/>
                  </a:lnTo>
                  <a:lnTo>
                    <a:pt x="560" y="1011"/>
                  </a:lnTo>
                  <a:lnTo>
                    <a:pt x="555" y="1025"/>
                  </a:lnTo>
                  <a:lnTo>
                    <a:pt x="550" y="1045"/>
                  </a:lnTo>
                  <a:lnTo>
                    <a:pt x="545" y="1067"/>
                  </a:lnTo>
                  <a:lnTo>
                    <a:pt x="542" y="1087"/>
                  </a:lnTo>
                  <a:lnTo>
                    <a:pt x="540" y="1106"/>
                  </a:lnTo>
                  <a:lnTo>
                    <a:pt x="542" y="1113"/>
                  </a:lnTo>
                  <a:lnTo>
                    <a:pt x="543" y="1118"/>
                  </a:lnTo>
                  <a:lnTo>
                    <a:pt x="544" y="1120"/>
                  </a:lnTo>
                  <a:lnTo>
                    <a:pt x="545" y="1121"/>
                  </a:lnTo>
                  <a:lnTo>
                    <a:pt x="546" y="1123"/>
                  </a:lnTo>
                  <a:lnTo>
                    <a:pt x="549" y="1123"/>
                  </a:lnTo>
                  <a:lnTo>
                    <a:pt x="549" y="1148"/>
                  </a:lnTo>
                  <a:lnTo>
                    <a:pt x="551" y="1190"/>
                  </a:lnTo>
                  <a:lnTo>
                    <a:pt x="555" y="1241"/>
                  </a:lnTo>
                  <a:lnTo>
                    <a:pt x="559" y="1296"/>
                  </a:lnTo>
                  <a:lnTo>
                    <a:pt x="565" y="1350"/>
                  </a:lnTo>
                  <a:lnTo>
                    <a:pt x="571" y="1395"/>
                  </a:lnTo>
                  <a:lnTo>
                    <a:pt x="574" y="1412"/>
                  </a:lnTo>
                  <a:lnTo>
                    <a:pt x="579" y="1426"/>
                  </a:lnTo>
                  <a:lnTo>
                    <a:pt x="580" y="1431"/>
                  </a:lnTo>
                  <a:lnTo>
                    <a:pt x="583" y="1435"/>
                  </a:lnTo>
                  <a:lnTo>
                    <a:pt x="585" y="1437"/>
                  </a:lnTo>
                  <a:lnTo>
                    <a:pt x="588" y="1437"/>
                  </a:lnTo>
                  <a:lnTo>
                    <a:pt x="589" y="1457"/>
                  </a:lnTo>
                  <a:lnTo>
                    <a:pt x="593" y="1490"/>
                  </a:lnTo>
                  <a:lnTo>
                    <a:pt x="597" y="1529"/>
                  </a:lnTo>
                  <a:lnTo>
                    <a:pt x="600" y="1571"/>
                  </a:lnTo>
                  <a:lnTo>
                    <a:pt x="601" y="1593"/>
                  </a:lnTo>
                  <a:lnTo>
                    <a:pt x="601" y="1612"/>
                  </a:lnTo>
                  <a:lnTo>
                    <a:pt x="600" y="1632"/>
                  </a:lnTo>
                  <a:lnTo>
                    <a:pt x="597" y="1648"/>
                  </a:lnTo>
                  <a:lnTo>
                    <a:pt x="596" y="1655"/>
                  </a:lnTo>
                  <a:lnTo>
                    <a:pt x="594" y="1661"/>
                  </a:lnTo>
                  <a:lnTo>
                    <a:pt x="591" y="1667"/>
                  </a:lnTo>
                  <a:lnTo>
                    <a:pt x="589" y="1672"/>
                  </a:lnTo>
                  <a:lnTo>
                    <a:pt x="585" y="1676"/>
                  </a:lnTo>
                  <a:lnTo>
                    <a:pt x="582" y="1679"/>
                  </a:lnTo>
                  <a:lnTo>
                    <a:pt x="578" y="1680"/>
                  </a:lnTo>
                  <a:lnTo>
                    <a:pt x="573" y="1682"/>
                  </a:lnTo>
                  <a:lnTo>
                    <a:pt x="572" y="1688"/>
                  </a:lnTo>
                  <a:lnTo>
                    <a:pt x="572" y="1695"/>
                  </a:lnTo>
                  <a:lnTo>
                    <a:pt x="569" y="1701"/>
                  </a:lnTo>
                  <a:lnTo>
                    <a:pt x="568" y="1707"/>
                  </a:lnTo>
                  <a:lnTo>
                    <a:pt x="566" y="1714"/>
                  </a:lnTo>
                  <a:lnTo>
                    <a:pt x="565" y="1720"/>
                  </a:lnTo>
                  <a:lnTo>
                    <a:pt x="563" y="1728"/>
                  </a:lnTo>
                  <a:lnTo>
                    <a:pt x="563" y="1734"/>
                  </a:lnTo>
                  <a:lnTo>
                    <a:pt x="542" y="1734"/>
                  </a:lnTo>
                  <a:lnTo>
                    <a:pt x="540" y="1730"/>
                  </a:lnTo>
                  <a:lnTo>
                    <a:pt x="538" y="1727"/>
                  </a:lnTo>
                  <a:lnTo>
                    <a:pt x="534" y="1722"/>
                  </a:lnTo>
                  <a:lnTo>
                    <a:pt x="529" y="1718"/>
                  </a:lnTo>
                  <a:lnTo>
                    <a:pt x="517" y="1707"/>
                  </a:lnTo>
                  <a:lnTo>
                    <a:pt x="503" y="1696"/>
                  </a:lnTo>
                  <a:lnTo>
                    <a:pt x="488" y="1685"/>
                  </a:lnTo>
                  <a:lnTo>
                    <a:pt x="476" y="1673"/>
                  </a:lnTo>
                  <a:lnTo>
                    <a:pt x="471" y="1667"/>
                  </a:lnTo>
                  <a:lnTo>
                    <a:pt x="467" y="1661"/>
                  </a:lnTo>
                  <a:lnTo>
                    <a:pt x="465" y="1655"/>
                  </a:lnTo>
                  <a:lnTo>
                    <a:pt x="464" y="1650"/>
                  </a:lnTo>
                  <a:lnTo>
                    <a:pt x="461" y="1649"/>
                  </a:lnTo>
                  <a:lnTo>
                    <a:pt x="458" y="1648"/>
                  </a:lnTo>
                  <a:lnTo>
                    <a:pt x="455" y="1645"/>
                  </a:lnTo>
                  <a:lnTo>
                    <a:pt x="454" y="1643"/>
                  </a:lnTo>
                  <a:lnTo>
                    <a:pt x="452" y="1640"/>
                  </a:lnTo>
                  <a:lnTo>
                    <a:pt x="450" y="1637"/>
                  </a:lnTo>
                  <a:lnTo>
                    <a:pt x="449" y="1634"/>
                  </a:lnTo>
                  <a:lnTo>
                    <a:pt x="449" y="1631"/>
                  </a:lnTo>
                  <a:lnTo>
                    <a:pt x="444" y="1631"/>
                  </a:lnTo>
                  <a:lnTo>
                    <a:pt x="442" y="1629"/>
                  </a:lnTo>
                  <a:lnTo>
                    <a:pt x="441" y="1628"/>
                  </a:lnTo>
                  <a:lnTo>
                    <a:pt x="441" y="1627"/>
                  </a:lnTo>
                  <a:lnTo>
                    <a:pt x="441" y="1626"/>
                  </a:lnTo>
                  <a:lnTo>
                    <a:pt x="439" y="1624"/>
                  </a:lnTo>
                  <a:lnTo>
                    <a:pt x="437" y="1623"/>
                  </a:lnTo>
                  <a:lnTo>
                    <a:pt x="432" y="1623"/>
                  </a:lnTo>
                  <a:lnTo>
                    <a:pt x="432" y="1626"/>
                  </a:lnTo>
                  <a:lnTo>
                    <a:pt x="435" y="1626"/>
                  </a:lnTo>
                  <a:lnTo>
                    <a:pt x="437" y="1626"/>
                  </a:lnTo>
                  <a:lnTo>
                    <a:pt x="438" y="1624"/>
                  </a:lnTo>
                  <a:lnTo>
                    <a:pt x="439" y="1621"/>
                  </a:lnTo>
                  <a:lnTo>
                    <a:pt x="439" y="1617"/>
                  </a:lnTo>
                  <a:lnTo>
                    <a:pt x="437" y="1612"/>
                  </a:lnTo>
                  <a:lnTo>
                    <a:pt x="432" y="1607"/>
                  </a:lnTo>
                  <a:lnTo>
                    <a:pt x="430" y="1606"/>
                  </a:lnTo>
                  <a:lnTo>
                    <a:pt x="426" y="1605"/>
                  </a:lnTo>
                  <a:lnTo>
                    <a:pt x="424" y="1604"/>
                  </a:lnTo>
                  <a:lnTo>
                    <a:pt x="421" y="1601"/>
                  </a:lnTo>
                  <a:lnTo>
                    <a:pt x="419" y="1600"/>
                  </a:lnTo>
                  <a:lnTo>
                    <a:pt x="415" y="1598"/>
                  </a:lnTo>
                  <a:lnTo>
                    <a:pt x="413" y="1597"/>
                  </a:lnTo>
                  <a:lnTo>
                    <a:pt x="410" y="1597"/>
                  </a:lnTo>
                  <a:lnTo>
                    <a:pt x="410" y="1592"/>
                  </a:lnTo>
                  <a:lnTo>
                    <a:pt x="409" y="1589"/>
                  </a:lnTo>
                  <a:lnTo>
                    <a:pt x="408" y="1589"/>
                  </a:lnTo>
                  <a:lnTo>
                    <a:pt x="407" y="1588"/>
                  </a:lnTo>
                  <a:lnTo>
                    <a:pt x="405" y="1588"/>
                  </a:lnTo>
                  <a:lnTo>
                    <a:pt x="404" y="1588"/>
                  </a:lnTo>
                  <a:lnTo>
                    <a:pt x="403" y="1586"/>
                  </a:lnTo>
                  <a:lnTo>
                    <a:pt x="403" y="1581"/>
                  </a:lnTo>
                  <a:lnTo>
                    <a:pt x="399" y="1581"/>
                  </a:lnTo>
                  <a:lnTo>
                    <a:pt x="393" y="1580"/>
                  </a:lnTo>
                  <a:lnTo>
                    <a:pt x="388" y="1578"/>
                  </a:lnTo>
                  <a:lnTo>
                    <a:pt x="384" y="1576"/>
                  </a:lnTo>
                  <a:lnTo>
                    <a:pt x="379" y="1573"/>
                  </a:lnTo>
                  <a:lnTo>
                    <a:pt x="375" y="1571"/>
                  </a:lnTo>
                  <a:lnTo>
                    <a:pt x="373" y="1567"/>
                  </a:lnTo>
                  <a:lnTo>
                    <a:pt x="371" y="1565"/>
                  </a:lnTo>
                  <a:lnTo>
                    <a:pt x="354" y="1565"/>
                  </a:lnTo>
                  <a:lnTo>
                    <a:pt x="354" y="1554"/>
                  </a:lnTo>
                  <a:lnTo>
                    <a:pt x="354" y="1558"/>
                  </a:lnTo>
                  <a:lnTo>
                    <a:pt x="354" y="1559"/>
                  </a:lnTo>
                  <a:lnTo>
                    <a:pt x="353" y="1559"/>
                  </a:lnTo>
                  <a:lnTo>
                    <a:pt x="352" y="1558"/>
                  </a:lnTo>
                  <a:lnTo>
                    <a:pt x="351" y="1556"/>
                  </a:lnTo>
                  <a:lnTo>
                    <a:pt x="348" y="1555"/>
                  </a:lnTo>
                  <a:lnTo>
                    <a:pt x="345" y="1555"/>
                  </a:lnTo>
                  <a:lnTo>
                    <a:pt x="340" y="1554"/>
                  </a:lnTo>
                  <a:lnTo>
                    <a:pt x="340" y="1547"/>
                  </a:lnTo>
                  <a:lnTo>
                    <a:pt x="277" y="1547"/>
                  </a:lnTo>
                  <a:lnTo>
                    <a:pt x="277" y="1554"/>
                  </a:lnTo>
                  <a:lnTo>
                    <a:pt x="271" y="1559"/>
                  </a:lnTo>
                  <a:lnTo>
                    <a:pt x="263" y="1563"/>
                  </a:lnTo>
                  <a:lnTo>
                    <a:pt x="256" y="1567"/>
                  </a:lnTo>
                  <a:lnTo>
                    <a:pt x="250" y="1571"/>
                  </a:lnTo>
                  <a:lnTo>
                    <a:pt x="249" y="1573"/>
                  </a:lnTo>
                  <a:lnTo>
                    <a:pt x="248" y="1575"/>
                  </a:lnTo>
                  <a:lnTo>
                    <a:pt x="248" y="1577"/>
                  </a:lnTo>
                  <a:lnTo>
                    <a:pt x="249" y="1578"/>
                  </a:lnTo>
                  <a:lnTo>
                    <a:pt x="256" y="1580"/>
                  </a:lnTo>
                  <a:lnTo>
                    <a:pt x="269" y="1581"/>
                  </a:lnTo>
                  <a:lnTo>
                    <a:pt x="269" y="1584"/>
                  </a:lnTo>
                  <a:lnTo>
                    <a:pt x="271" y="1589"/>
                  </a:lnTo>
                  <a:lnTo>
                    <a:pt x="272" y="1595"/>
                  </a:lnTo>
                  <a:lnTo>
                    <a:pt x="274" y="1601"/>
                  </a:lnTo>
                  <a:lnTo>
                    <a:pt x="277" y="1606"/>
                  </a:lnTo>
                  <a:lnTo>
                    <a:pt x="279" y="1611"/>
                  </a:lnTo>
                  <a:lnTo>
                    <a:pt x="283" y="1614"/>
                  </a:lnTo>
                  <a:lnTo>
                    <a:pt x="286" y="1615"/>
                  </a:lnTo>
                  <a:lnTo>
                    <a:pt x="286" y="1621"/>
                  </a:lnTo>
                  <a:lnTo>
                    <a:pt x="288" y="1626"/>
                  </a:lnTo>
                  <a:lnTo>
                    <a:pt x="289" y="1631"/>
                  </a:lnTo>
                  <a:lnTo>
                    <a:pt x="290" y="1635"/>
                  </a:lnTo>
                  <a:lnTo>
                    <a:pt x="291" y="1640"/>
                  </a:lnTo>
                  <a:lnTo>
                    <a:pt x="293" y="1645"/>
                  </a:lnTo>
                  <a:lnTo>
                    <a:pt x="294" y="1651"/>
                  </a:lnTo>
                  <a:lnTo>
                    <a:pt x="294" y="1657"/>
                  </a:lnTo>
                  <a:lnTo>
                    <a:pt x="297" y="1661"/>
                  </a:lnTo>
                  <a:lnTo>
                    <a:pt x="305" y="1669"/>
                  </a:lnTo>
                  <a:lnTo>
                    <a:pt x="312" y="1683"/>
                  </a:lnTo>
                  <a:lnTo>
                    <a:pt x="322" y="1697"/>
                  </a:lnTo>
                  <a:lnTo>
                    <a:pt x="330" y="1713"/>
                  </a:lnTo>
                  <a:lnTo>
                    <a:pt x="340" y="1729"/>
                  </a:lnTo>
                  <a:lnTo>
                    <a:pt x="348" y="1741"/>
                  </a:lnTo>
                  <a:lnTo>
                    <a:pt x="354" y="1750"/>
                  </a:lnTo>
                  <a:lnTo>
                    <a:pt x="354" y="1776"/>
                  </a:lnTo>
                  <a:lnTo>
                    <a:pt x="361" y="1778"/>
                  </a:lnTo>
                  <a:lnTo>
                    <a:pt x="365" y="1781"/>
                  </a:lnTo>
                  <a:lnTo>
                    <a:pt x="370" y="1786"/>
                  </a:lnTo>
                  <a:lnTo>
                    <a:pt x="374" y="1792"/>
                  </a:lnTo>
                  <a:lnTo>
                    <a:pt x="381" y="1809"/>
                  </a:lnTo>
                  <a:lnTo>
                    <a:pt x="387" y="1829"/>
                  </a:lnTo>
                  <a:lnTo>
                    <a:pt x="392" y="1849"/>
                  </a:lnTo>
                  <a:lnTo>
                    <a:pt x="396" y="1869"/>
                  </a:lnTo>
                  <a:lnTo>
                    <a:pt x="399" y="1886"/>
                  </a:lnTo>
                  <a:lnTo>
                    <a:pt x="403" y="1895"/>
                  </a:lnTo>
                  <a:lnTo>
                    <a:pt x="410" y="1895"/>
                  </a:lnTo>
                  <a:lnTo>
                    <a:pt x="418" y="1914"/>
                  </a:lnTo>
                  <a:lnTo>
                    <a:pt x="425" y="1934"/>
                  </a:lnTo>
                  <a:lnTo>
                    <a:pt x="430" y="1957"/>
                  </a:lnTo>
                  <a:lnTo>
                    <a:pt x="433" y="1980"/>
                  </a:lnTo>
                  <a:lnTo>
                    <a:pt x="436" y="2006"/>
                  </a:lnTo>
                  <a:lnTo>
                    <a:pt x="437" y="2033"/>
                  </a:lnTo>
                  <a:lnTo>
                    <a:pt x="438" y="2059"/>
                  </a:lnTo>
                  <a:lnTo>
                    <a:pt x="438" y="2087"/>
                  </a:lnTo>
                  <a:lnTo>
                    <a:pt x="437" y="2142"/>
                  </a:lnTo>
                  <a:lnTo>
                    <a:pt x="435" y="2197"/>
                  </a:lnTo>
                  <a:lnTo>
                    <a:pt x="433" y="2248"/>
                  </a:lnTo>
                  <a:lnTo>
                    <a:pt x="432" y="2293"/>
                  </a:lnTo>
                  <a:lnTo>
                    <a:pt x="426" y="2300"/>
                  </a:lnTo>
                  <a:lnTo>
                    <a:pt x="421" y="2312"/>
                  </a:lnTo>
                  <a:lnTo>
                    <a:pt x="415" y="2326"/>
                  </a:lnTo>
                  <a:lnTo>
                    <a:pt x="410" y="2340"/>
                  </a:lnTo>
                  <a:lnTo>
                    <a:pt x="404" y="2355"/>
                  </a:lnTo>
                  <a:lnTo>
                    <a:pt x="398" y="2369"/>
                  </a:lnTo>
                  <a:lnTo>
                    <a:pt x="392" y="2383"/>
                  </a:lnTo>
                  <a:lnTo>
                    <a:pt x="386" y="2394"/>
                  </a:lnTo>
                  <a:lnTo>
                    <a:pt x="379" y="2394"/>
                  </a:lnTo>
                  <a:lnTo>
                    <a:pt x="378" y="2397"/>
                  </a:lnTo>
                  <a:lnTo>
                    <a:pt x="376" y="2403"/>
                  </a:lnTo>
                  <a:lnTo>
                    <a:pt x="374" y="2408"/>
                  </a:lnTo>
                  <a:lnTo>
                    <a:pt x="370" y="2414"/>
                  </a:lnTo>
                  <a:lnTo>
                    <a:pt x="367" y="2419"/>
                  </a:lnTo>
                  <a:lnTo>
                    <a:pt x="362" y="2424"/>
                  </a:lnTo>
                  <a:lnTo>
                    <a:pt x="358" y="2426"/>
                  </a:lnTo>
                  <a:lnTo>
                    <a:pt x="354" y="2428"/>
                  </a:lnTo>
                  <a:lnTo>
                    <a:pt x="362" y="2420"/>
                  </a:lnTo>
                  <a:lnTo>
                    <a:pt x="365" y="2418"/>
                  </a:lnTo>
                  <a:lnTo>
                    <a:pt x="367" y="2418"/>
                  </a:lnTo>
                  <a:lnTo>
                    <a:pt x="368" y="2418"/>
                  </a:lnTo>
                  <a:lnTo>
                    <a:pt x="368" y="2419"/>
                  </a:lnTo>
                  <a:lnTo>
                    <a:pt x="367" y="2420"/>
                  </a:lnTo>
                  <a:lnTo>
                    <a:pt x="365" y="2425"/>
                  </a:lnTo>
                  <a:lnTo>
                    <a:pt x="362" y="2432"/>
                  </a:lnTo>
                  <a:lnTo>
                    <a:pt x="358" y="2439"/>
                  </a:lnTo>
                  <a:lnTo>
                    <a:pt x="354" y="2446"/>
                  </a:lnTo>
                  <a:lnTo>
                    <a:pt x="347" y="2454"/>
                  </a:lnTo>
                  <a:lnTo>
                    <a:pt x="340" y="2454"/>
                  </a:lnTo>
                  <a:lnTo>
                    <a:pt x="340" y="2462"/>
                  </a:lnTo>
                  <a:lnTo>
                    <a:pt x="333" y="2462"/>
                  </a:lnTo>
                  <a:lnTo>
                    <a:pt x="333" y="2470"/>
                  </a:lnTo>
                  <a:lnTo>
                    <a:pt x="325" y="2480"/>
                  </a:lnTo>
                  <a:lnTo>
                    <a:pt x="328" y="2477"/>
                  </a:lnTo>
                  <a:lnTo>
                    <a:pt x="328" y="2476"/>
                  </a:lnTo>
                  <a:lnTo>
                    <a:pt x="325" y="2476"/>
                  </a:lnTo>
                  <a:lnTo>
                    <a:pt x="323" y="2477"/>
                  </a:lnTo>
                  <a:lnTo>
                    <a:pt x="319" y="2479"/>
                  </a:lnTo>
                  <a:lnTo>
                    <a:pt x="314" y="2480"/>
                  </a:lnTo>
                  <a:lnTo>
                    <a:pt x="308" y="2480"/>
                  </a:lnTo>
                  <a:lnTo>
                    <a:pt x="307" y="2486"/>
                  </a:lnTo>
                  <a:lnTo>
                    <a:pt x="306" y="2491"/>
                  </a:lnTo>
                  <a:lnTo>
                    <a:pt x="303" y="2496"/>
                  </a:lnTo>
                  <a:lnTo>
                    <a:pt x="301" y="2501"/>
                  </a:lnTo>
                  <a:lnTo>
                    <a:pt x="299" y="2505"/>
                  </a:lnTo>
                  <a:lnTo>
                    <a:pt x="296" y="2510"/>
                  </a:lnTo>
                  <a:lnTo>
                    <a:pt x="294" y="2516"/>
                  </a:lnTo>
                  <a:lnTo>
                    <a:pt x="294" y="2522"/>
                  </a:lnTo>
                  <a:lnTo>
                    <a:pt x="291" y="2524"/>
                  </a:lnTo>
                  <a:lnTo>
                    <a:pt x="288" y="2524"/>
                  </a:lnTo>
                  <a:lnTo>
                    <a:pt x="285" y="2525"/>
                  </a:lnTo>
                  <a:lnTo>
                    <a:pt x="282" y="2527"/>
                  </a:lnTo>
                  <a:lnTo>
                    <a:pt x="278" y="2528"/>
                  </a:lnTo>
                  <a:lnTo>
                    <a:pt x="276" y="2530"/>
                  </a:lnTo>
                  <a:lnTo>
                    <a:pt x="272" y="2531"/>
                  </a:lnTo>
                  <a:lnTo>
                    <a:pt x="269" y="2531"/>
                  </a:lnTo>
                  <a:lnTo>
                    <a:pt x="269" y="2536"/>
                  </a:lnTo>
                  <a:lnTo>
                    <a:pt x="268" y="2538"/>
                  </a:lnTo>
                  <a:lnTo>
                    <a:pt x="267" y="2538"/>
                  </a:lnTo>
                  <a:lnTo>
                    <a:pt x="266" y="2538"/>
                  </a:lnTo>
                  <a:lnTo>
                    <a:pt x="265" y="2538"/>
                  </a:lnTo>
                  <a:lnTo>
                    <a:pt x="263" y="2539"/>
                  </a:lnTo>
                  <a:lnTo>
                    <a:pt x="262" y="2542"/>
                  </a:lnTo>
                  <a:lnTo>
                    <a:pt x="262" y="2547"/>
                  </a:lnTo>
                  <a:lnTo>
                    <a:pt x="265" y="2545"/>
                  </a:lnTo>
                  <a:lnTo>
                    <a:pt x="265" y="2544"/>
                  </a:lnTo>
                  <a:lnTo>
                    <a:pt x="265" y="2542"/>
                  </a:lnTo>
                  <a:lnTo>
                    <a:pt x="263" y="2541"/>
                  </a:lnTo>
                  <a:lnTo>
                    <a:pt x="261" y="2539"/>
                  </a:lnTo>
                  <a:lnTo>
                    <a:pt x="257" y="2539"/>
                  </a:lnTo>
                  <a:lnTo>
                    <a:pt x="252" y="2542"/>
                  </a:lnTo>
                  <a:lnTo>
                    <a:pt x="248" y="2547"/>
                  </a:lnTo>
                  <a:lnTo>
                    <a:pt x="246" y="2553"/>
                  </a:lnTo>
                  <a:lnTo>
                    <a:pt x="245" y="2558"/>
                  </a:lnTo>
                  <a:lnTo>
                    <a:pt x="243" y="2560"/>
                  </a:lnTo>
                  <a:lnTo>
                    <a:pt x="239" y="2562"/>
                  </a:lnTo>
                  <a:lnTo>
                    <a:pt x="235" y="2564"/>
                  </a:lnTo>
                  <a:lnTo>
                    <a:pt x="233" y="2565"/>
                  </a:lnTo>
                  <a:lnTo>
                    <a:pt x="232" y="2565"/>
                  </a:lnTo>
                  <a:lnTo>
                    <a:pt x="231" y="2565"/>
                  </a:lnTo>
                  <a:lnTo>
                    <a:pt x="231" y="2573"/>
                  </a:lnTo>
                  <a:lnTo>
                    <a:pt x="227" y="2573"/>
                  </a:lnTo>
                  <a:lnTo>
                    <a:pt x="223" y="2576"/>
                  </a:lnTo>
                  <a:lnTo>
                    <a:pt x="218" y="2578"/>
                  </a:lnTo>
                  <a:lnTo>
                    <a:pt x="214" y="2582"/>
                  </a:lnTo>
                  <a:lnTo>
                    <a:pt x="209" y="2586"/>
                  </a:lnTo>
                  <a:lnTo>
                    <a:pt x="205" y="2589"/>
                  </a:lnTo>
                  <a:lnTo>
                    <a:pt x="203" y="2594"/>
                  </a:lnTo>
                  <a:lnTo>
                    <a:pt x="201" y="2596"/>
                  </a:lnTo>
                  <a:lnTo>
                    <a:pt x="208" y="2589"/>
                  </a:lnTo>
                  <a:lnTo>
                    <a:pt x="210" y="2586"/>
                  </a:lnTo>
                  <a:lnTo>
                    <a:pt x="211" y="2584"/>
                  </a:lnTo>
                  <a:lnTo>
                    <a:pt x="210" y="2584"/>
                  </a:lnTo>
                  <a:lnTo>
                    <a:pt x="209" y="2584"/>
                  </a:lnTo>
                  <a:lnTo>
                    <a:pt x="208" y="2584"/>
                  </a:lnTo>
                  <a:lnTo>
                    <a:pt x="203" y="2587"/>
                  </a:lnTo>
                  <a:lnTo>
                    <a:pt x="198" y="2590"/>
                  </a:lnTo>
                  <a:lnTo>
                    <a:pt x="191" y="2594"/>
                  </a:lnTo>
                  <a:lnTo>
                    <a:pt x="184" y="2596"/>
                  </a:lnTo>
                  <a:lnTo>
                    <a:pt x="184" y="2603"/>
                  </a:lnTo>
                  <a:lnTo>
                    <a:pt x="182" y="2607"/>
                  </a:lnTo>
                  <a:lnTo>
                    <a:pt x="180" y="2611"/>
                  </a:lnTo>
                  <a:lnTo>
                    <a:pt x="177" y="2613"/>
                  </a:lnTo>
                  <a:lnTo>
                    <a:pt x="175" y="2616"/>
                  </a:lnTo>
                  <a:lnTo>
                    <a:pt x="172" y="2618"/>
                  </a:lnTo>
                  <a:lnTo>
                    <a:pt x="171" y="2621"/>
                  </a:lnTo>
                  <a:lnTo>
                    <a:pt x="170" y="2623"/>
                  </a:lnTo>
                  <a:lnTo>
                    <a:pt x="174" y="2621"/>
                  </a:lnTo>
                  <a:lnTo>
                    <a:pt x="176" y="2618"/>
                  </a:lnTo>
                  <a:lnTo>
                    <a:pt x="176" y="2617"/>
                  </a:lnTo>
                  <a:lnTo>
                    <a:pt x="174" y="2617"/>
                  </a:lnTo>
                  <a:lnTo>
                    <a:pt x="170" y="2617"/>
                  </a:lnTo>
                  <a:lnTo>
                    <a:pt x="165" y="2618"/>
                  </a:lnTo>
                  <a:lnTo>
                    <a:pt x="159" y="2621"/>
                  </a:lnTo>
                  <a:lnTo>
                    <a:pt x="153" y="2623"/>
                  </a:lnTo>
                  <a:lnTo>
                    <a:pt x="153" y="2626"/>
                  </a:lnTo>
                  <a:lnTo>
                    <a:pt x="150" y="2628"/>
                  </a:lnTo>
                  <a:lnTo>
                    <a:pt x="148" y="2631"/>
                  </a:lnTo>
                  <a:lnTo>
                    <a:pt x="146" y="2633"/>
                  </a:lnTo>
                  <a:lnTo>
                    <a:pt x="143" y="2635"/>
                  </a:lnTo>
                  <a:lnTo>
                    <a:pt x="141" y="2639"/>
                  </a:lnTo>
                  <a:lnTo>
                    <a:pt x="139" y="2644"/>
                  </a:lnTo>
                  <a:lnTo>
                    <a:pt x="138" y="2650"/>
                  </a:lnTo>
                  <a:lnTo>
                    <a:pt x="136" y="2650"/>
                  </a:lnTo>
                  <a:lnTo>
                    <a:pt x="133" y="2651"/>
                  </a:lnTo>
                  <a:lnTo>
                    <a:pt x="131" y="2652"/>
                  </a:lnTo>
                  <a:lnTo>
                    <a:pt x="129" y="2655"/>
                  </a:lnTo>
                  <a:lnTo>
                    <a:pt x="126" y="2657"/>
                  </a:lnTo>
                  <a:lnTo>
                    <a:pt x="125" y="2660"/>
                  </a:lnTo>
                  <a:lnTo>
                    <a:pt x="124" y="2662"/>
                  </a:lnTo>
                  <a:lnTo>
                    <a:pt x="124" y="2666"/>
                  </a:lnTo>
                  <a:lnTo>
                    <a:pt x="116" y="2673"/>
                  </a:lnTo>
                  <a:lnTo>
                    <a:pt x="107" y="2682"/>
                  </a:lnTo>
                  <a:lnTo>
                    <a:pt x="104" y="2682"/>
                  </a:lnTo>
                  <a:lnTo>
                    <a:pt x="102" y="2683"/>
                  </a:lnTo>
                  <a:lnTo>
                    <a:pt x="99" y="2685"/>
                  </a:lnTo>
                  <a:lnTo>
                    <a:pt x="97" y="2688"/>
                  </a:lnTo>
                  <a:lnTo>
                    <a:pt x="95" y="2691"/>
                  </a:lnTo>
                  <a:lnTo>
                    <a:pt x="93" y="2694"/>
                  </a:lnTo>
                  <a:lnTo>
                    <a:pt x="92" y="2697"/>
                  </a:lnTo>
                  <a:lnTo>
                    <a:pt x="92" y="2700"/>
                  </a:lnTo>
                  <a:lnTo>
                    <a:pt x="90" y="2701"/>
                  </a:lnTo>
                  <a:lnTo>
                    <a:pt x="87" y="2701"/>
                  </a:lnTo>
                  <a:lnTo>
                    <a:pt x="85" y="2703"/>
                  </a:lnTo>
                  <a:lnTo>
                    <a:pt x="82" y="2705"/>
                  </a:lnTo>
                  <a:lnTo>
                    <a:pt x="80" y="2707"/>
                  </a:lnTo>
                  <a:lnTo>
                    <a:pt x="79" y="2711"/>
                  </a:lnTo>
                  <a:lnTo>
                    <a:pt x="78" y="2713"/>
                  </a:lnTo>
                  <a:lnTo>
                    <a:pt x="78" y="2716"/>
                  </a:lnTo>
                  <a:lnTo>
                    <a:pt x="74" y="2717"/>
                  </a:lnTo>
                  <a:lnTo>
                    <a:pt x="71" y="2717"/>
                  </a:lnTo>
                  <a:lnTo>
                    <a:pt x="68" y="2719"/>
                  </a:lnTo>
                  <a:lnTo>
                    <a:pt x="65" y="2722"/>
                  </a:lnTo>
                  <a:lnTo>
                    <a:pt x="63" y="2724"/>
                  </a:lnTo>
                  <a:lnTo>
                    <a:pt x="62" y="2726"/>
                  </a:lnTo>
                  <a:lnTo>
                    <a:pt x="61" y="2730"/>
                  </a:lnTo>
                  <a:lnTo>
                    <a:pt x="61" y="2735"/>
                  </a:lnTo>
                  <a:lnTo>
                    <a:pt x="58" y="2735"/>
                  </a:lnTo>
                  <a:lnTo>
                    <a:pt x="54" y="2739"/>
                  </a:lnTo>
                  <a:lnTo>
                    <a:pt x="51" y="2742"/>
                  </a:lnTo>
                  <a:lnTo>
                    <a:pt x="47" y="2747"/>
                  </a:lnTo>
                  <a:lnTo>
                    <a:pt x="44" y="2753"/>
                  </a:lnTo>
                  <a:lnTo>
                    <a:pt x="41" y="2758"/>
                  </a:lnTo>
                  <a:lnTo>
                    <a:pt x="40" y="2763"/>
                  </a:lnTo>
                  <a:lnTo>
                    <a:pt x="39" y="2767"/>
                  </a:lnTo>
                  <a:lnTo>
                    <a:pt x="29" y="2776"/>
                  </a:lnTo>
                  <a:lnTo>
                    <a:pt x="22" y="2776"/>
                  </a:lnTo>
                  <a:lnTo>
                    <a:pt x="14" y="2785"/>
                  </a:lnTo>
                  <a:lnTo>
                    <a:pt x="17" y="2782"/>
                  </a:lnTo>
                  <a:lnTo>
                    <a:pt x="18" y="2781"/>
                  </a:lnTo>
                  <a:lnTo>
                    <a:pt x="18" y="2782"/>
                  </a:lnTo>
                  <a:lnTo>
                    <a:pt x="17" y="2784"/>
                  </a:lnTo>
                  <a:lnTo>
                    <a:pt x="17" y="2786"/>
                  </a:lnTo>
                  <a:lnTo>
                    <a:pt x="16" y="2791"/>
                  </a:lnTo>
                  <a:lnTo>
                    <a:pt x="14" y="2795"/>
                  </a:lnTo>
                  <a:lnTo>
                    <a:pt x="14" y="2801"/>
                  </a:lnTo>
                  <a:lnTo>
                    <a:pt x="11" y="2801"/>
                  </a:lnTo>
                  <a:lnTo>
                    <a:pt x="8" y="2802"/>
                  </a:lnTo>
                  <a:lnTo>
                    <a:pt x="7" y="2803"/>
                  </a:lnTo>
                  <a:lnTo>
                    <a:pt x="7" y="2804"/>
                  </a:lnTo>
                  <a:lnTo>
                    <a:pt x="7" y="2805"/>
                  </a:lnTo>
                  <a:lnTo>
                    <a:pt x="6" y="2808"/>
                  </a:lnTo>
                  <a:lnTo>
                    <a:pt x="5" y="2808"/>
                  </a:lnTo>
                  <a:lnTo>
                    <a:pt x="0" y="2809"/>
                  </a:lnTo>
                  <a:lnTo>
                    <a:pt x="0" y="2928"/>
                  </a:lnTo>
                  <a:lnTo>
                    <a:pt x="8" y="2927"/>
                  </a:lnTo>
                  <a:lnTo>
                    <a:pt x="18" y="2927"/>
                  </a:lnTo>
                  <a:lnTo>
                    <a:pt x="28" y="2925"/>
                  </a:lnTo>
                  <a:lnTo>
                    <a:pt x="37" y="2923"/>
                  </a:lnTo>
                  <a:lnTo>
                    <a:pt x="48" y="2922"/>
                  </a:lnTo>
                  <a:lnTo>
                    <a:pt x="58" y="2921"/>
                  </a:lnTo>
                  <a:lnTo>
                    <a:pt x="68" y="2920"/>
                  </a:lnTo>
                  <a:lnTo>
                    <a:pt x="78" y="2920"/>
                  </a:lnTo>
                  <a:lnTo>
                    <a:pt x="78" y="2923"/>
                  </a:lnTo>
                  <a:lnTo>
                    <a:pt x="79" y="2926"/>
                  </a:lnTo>
                  <a:lnTo>
                    <a:pt x="81" y="2928"/>
                  </a:lnTo>
                  <a:lnTo>
                    <a:pt x="84" y="2931"/>
                  </a:lnTo>
                  <a:lnTo>
                    <a:pt x="90" y="2934"/>
                  </a:lnTo>
                  <a:lnTo>
                    <a:pt x="97" y="2938"/>
                  </a:lnTo>
                  <a:lnTo>
                    <a:pt x="104" y="2942"/>
                  </a:lnTo>
                  <a:lnTo>
                    <a:pt x="110" y="2945"/>
                  </a:lnTo>
                  <a:lnTo>
                    <a:pt x="113" y="2946"/>
                  </a:lnTo>
                  <a:lnTo>
                    <a:pt x="115" y="2949"/>
                  </a:lnTo>
                  <a:lnTo>
                    <a:pt x="116" y="2951"/>
                  </a:lnTo>
                  <a:lnTo>
                    <a:pt x="116" y="2954"/>
                  </a:lnTo>
                  <a:lnTo>
                    <a:pt x="144" y="2955"/>
                  </a:lnTo>
                  <a:lnTo>
                    <a:pt x="177" y="2955"/>
                  </a:lnTo>
                  <a:lnTo>
                    <a:pt x="211" y="2955"/>
                  </a:lnTo>
                  <a:lnTo>
                    <a:pt x="245" y="2952"/>
                  </a:lnTo>
                  <a:lnTo>
                    <a:pt x="262" y="2950"/>
                  </a:lnTo>
                  <a:lnTo>
                    <a:pt x="278" y="2946"/>
                  </a:lnTo>
                  <a:lnTo>
                    <a:pt x="294" y="2942"/>
                  </a:lnTo>
                  <a:lnTo>
                    <a:pt x="307" y="2935"/>
                  </a:lnTo>
                  <a:lnTo>
                    <a:pt x="320" y="2927"/>
                  </a:lnTo>
                  <a:lnTo>
                    <a:pt x="331" y="2918"/>
                  </a:lnTo>
                  <a:lnTo>
                    <a:pt x="336" y="2912"/>
                  </a:lnTo>
                  <a:lnTo>
                    <a:pt x="340" y="2906"/>
                  </a:lnTo>
                  <a:lnTo>
                    <a:pt x="344" y="2900"/>
                  </a:lnTo>
                  <a:lnTo>
                    <a:pt x="347" y="2893"/>
                  </a:lnTo>
                  <a:lnTo>
                    <a:pt x="364" y="2893"/>
                  </a:lnTo>
                  <a:lnTo>
                    <a:pt x="364" y="2886"/>
                  </a:lnTo>
                  <a:lnTo>
                    <a:pt x="371" y="2882"/>
                  </a:lnTo>
                  <a:lnTo>
                    <a:pt x="382" y="2880"/>
                  </a:lnTo>
                  <a:lnTo>
                    <a:pt x="396" y="2877"/>
                  </a:lnTo>
                  <a:lnTo>
                    <a:pt x="410" y="2875"/>
                  </a:lnTo>
                  <a:lnTo>
                    <a:pt x="425" y="2872"/>
                  </a:lnTo>
                  <a:lnTo>
                    <a:pt x="439" y="2871"/>
                  </a:lnTo>
                  <a:lnTo>
                    <a:pt x="453" y="2870"/>
                  </a:lnTo>
                  <a:lnTo>
                    <a:pt x="464" y="2870"/>
                  </a:lnTo>
                  <a:lnTo>
                    <a:pt x="471" y="2861"/>
                  </a:lnTo>
                  <a:lnTo>
                    <a:pt x="471" y="2850"/>
                  </a:lnTo>
                  <a:lnTo>
                    <a:pt x="478" y="2843"/>
                  </a:lnTo>
                  <a:lnTo>
                    <a:pt x="482" y="2843"/>
                  </a:lnTo>
                  <a:lnTo>
                    <a:pt x="486" y="2842"/>
                  </a:lnTo>
                  <a:lnTo>
                    <a:pt x="488" y="2841"/>
                  </a:lnTo>
                  <a:lnTo>
                    <a:pt x="492" y="2839"/>
                  </a:lnTo>
                  <a:lnTo>
                    <a:pt x="494" y="2837"/>
                  </a:lnTo>
                  <a:lnTo>
                    <a:pt x="497" y="2836"/>
                  </a:lnTo>
                  <a:lnTo>
                    <a:pt x="500" y="2836"/>
                  </a:lnTo>
                  <a:lnTo>
                    <a:pt x="503" y="2835"/>
                  </a:lnTo>
                  <a:lnTo>
                    <a:pt x="510" y="2827"/>
                  </a:lnTo>
                  <a:lnTo>
                    <a:pt x="517" y="2819"/>
                  </a:lnTo>
                  <a:lnTo>
                    <a:pt x="517" y="2785"/>
                  </a:lnTo>
                  <a:lnTo>
                    <a:pt x="527" y="2785"/>
                  </a:lnTo>
                  <a:lnTo>
                    <a:pt x="529" y="2779"/>
                  </a:lnTo>
                  <a:lnTo>
                    <a:pt x="531" y="2770"/>
                  </a:lnTo>
                  <a:lnTo>
                    <a:pt x="531" y="2761"/>
                  </a:lnTo>
                  <a:lnTo>
                    <a:pt x="529" y="2748"/>
                  </a:lnTo>
                  <a:lnTo>
                    <a:pt x="528" y="2722"/>
                  </a:lnTo>
                  <a:lnTo>
                    <a:pt x="527" y="2694"/>
                  </a:lnTo>
                  <a:lnTo>
                    <a:pt x="527" y="2680"/>
                  </a:lnTo>
                  <a:lnTo>
                    <a:pt x="527" y="2667"/>
                  </a:lnTo>
                  <a:lnTo>
                    <a:pt x="528" y="2656"/>
                  </a:lnTo>
                  <a:lnTo>
                    <a:pt x="531" y="2645"/>
                  </a:lnTo>
                  <a:lnTo>
                    <a:pt x="534" y="2635"/>
                  </a:lnTo>
                  <a:lnTo>
                    <a:pt x="540" y="2629"/>
                  </a:lnTo>
                  <a:lnTo>
                    <a:pt x="543" y="2627"/>
                  </a:lnTo>
                  <a:lnTo>
                    <a:pt x="546" y="2624"/>
                  </a:lnTo>
                  <a:lnTo>
                    <a:pt x="551" y="2623"/>
                  </a:lnTo>
                  <a:lnTo>
                    <a:pt x="556" y="2623"/>
                  </a:lnTo>
                  <a:lnTo>
                    <a:pt x="556" y="2618"/>
                  </a:lnTo>
                  <a:lnTo>
                    <a:pt x="559" y="2615"/>
                  </a:lnTo>
                  <a:lnTo>
                    <a:pt x="561" y="2610"/>
                  </a:lnTo>
                  <a:lnTo>
                    <a:pt x="565" y="2606"/>
                  </a:lnTo>
                  <a:lnTo>
                    <a:pt x="574" y="2601"/>
                  </a:lnTo>
                  <a:lnTo>
                    <a:pt x="585" y="2596"/>
                  </a:lnTo>
                  <a:lnTo>
                    <a:pt x="597" y="2593"/>
                  </a:lnTo>
                  <a:lnTo>
                    <a:pt x="610" y="2590"/>
                  </a:lnTo>
                  <a:lnTo>
                    <a:pt x="619" y="2589"/>
                  </a:lnTo>
                  <a:lnTo>
                    <a:pt x="627" y="2589"/>
                  </a:lnTo>
                  <a:lnTo>
                    <a:pt x="627" y="2616"/>
                  </a:lnTo>
                  <a:lnTo>
                    <a:pt x="634" y="2616"/>
                  </a:lnTo>
                  <a:lnTo>
                    <a:pt x="641" y="2657"/>
                  </a:lnTo>
                  <a:lnTo>
                    <a:pt x="645" y="2658"/>
                  </a:lnTo>
                  <a:lnTo>
                    <a:pt x="650" y="2662"/>
                  </a:lnTo>
                  <a:lnTo>
                    <a:pt x="656" y="2666"/>
                  </a:lnTo>
                  <a:lnTo>
                    <a:pt x="661" y="2671"/>
                  </a:lnTo>
                  <a:lnTo>
                    <a:pt x="665" y="2677"/>
                  </a:lnTo>
                  <a:lnTo>
                    <a:pt x="669" y="2683"/>
                  </a:lnTo>
                  <a:lnTo>
                    <a:pt x="671" y="2688"/>
                  </a:lnTo>
                  <a:lnTo>
                    <a:pt x="673" y="2692"/>
                  </a:lnTo>
                  <a:lnTo>
                    <a:pt x="680" y="2700"/>
                  </a:lnTo>
                  <a:lnTo>
                    <a:pt x="743" y="2700"/>
                  </a:lnTo>
                  <a:lnTo>
                    <a:pt x="743" y="2650"/>
                  </a:lnTo>
                  <a:lnTo>
                    <a:pt x="750" y="2639"/>
                  </a:lnTo>
                  <a:lnTo>
                    <a:pt x="758" y="2632"/>
                  </a:lnTo>
                  <a:lnTo>
                    <a:pt x="761" y="2631"/>
                  </a:lnTo>
                  <a:lnTo>
                    <a:pt x="765" y="2629"/>
                  </a:lnTo>
                  <a:lnTo>
                    <a:pt x="771" y="2626"/>
                  </a:lnTo>
                  <a:lnTo>
                    <a:pt x="776" y="2623"/>
                  </a:lnTo>
                  <a:lnTo>
                    <a:pt x="781" y="2621"/>
                  </a:lnTo>
                  <a:lnTo>
                    <a:pt x="786" y="2618"/>
                  </a:lnTo>
                  <a:lnTo>
                    <a:pt x="788" y="2616"/>
                  </a:lnTo>
                  <a:lnTo>
                    <a:pt x="789" y="2616"/>
                  </a:lnTo>
                  <a:lnTo>
                    <a:pt x="801" y="2616"/>
                  </a:lnTo>
                  <a:lnTo>
                    <a:pt x="816" y="2616"/>
                  </a:lnTo>
                  <a:lnTo>
                    <a:pt x="831" y="2616"/>
                  </a:lnTo>
                  <a:lnTo>
                    <a:pt x="846" y="2617"/>
                  </a:lnTo>
                  <a:lnTo>
                    <a:pt x="861" y="2620"/>
                  </a:lnTo>
                  <a:lnTo>
                    <a:pt x="876" y="2622"/>
                  </a:lnTo>
                  <a:lnTo>
                    <a:pt x="888" y="2626"/>
                  </a:lnTo>
                  <a:lnTo>
                    <a:pt x="899" y="2632"/>
                  </a:lnTo>
                  <a:lnTo>
                    <a:pt x="899" y="2639"/>
                  </a:lnTo>
                  <a:lnTo>
                    <a:pt x="903" y="2644"/>
                  </a:lnTo>
                  <a:lnTo>
                    <a:pt x="910" y="2646"/>
                  </a:lnTo>
                  <a:lnTo>
                    <a:pt x="917" y="2649"/>
                  </a:lnTo>
                  <a:lnTo>
                    <a:pt x="923" y="2649"/>
                  </a:lnTo>
                  <a:lnTo>
                    <a:pt x="930" y="2649"/>
                  </a:lnTo>
                  <a:lnTo>
                    <a:pt x="937" y="2648"/>
                  </a:lnTo>
                  <a:lnTo>
                    <a:pt x="945" y="2646"/>
                  </a:lnTo>
                  <a:lnTo>
                    <a:pt x="952" y="2644"/>
                  </a:lnTo>
                  <a:lnTo>
                    <a:pt x="967" y="2639"/>
                  </a:lnTo>
                  <a:lnTo>
                    <a:pt x="980" y="2633"/>
                  </a:lnTo>
                  <a:lnTo>
                    <a:pt x="993" y="2627"/>
                  </a:lnTo>
                  <a:lnTo>
                    <a:pt x="1005" y="2623"/>
                  </a:lnTo>
                  <a:lnTo>
                    <a:pt x="1005" y="2596"/>
                  </a:lnTo>
                  <a:lnTo>
                    <a:pt x="999" y="2596"/>
                  </a:lnTo>
                  <a:lnTo>
                    <a:pt x="995" y="2594"/>
                  </a:lnTo>
                  <a:lnTo>
                    <a:pt x="988" y="2590"/>
                  </a:lnTo>
                  <a:lnTo>
                    <a:pt x="984" y="2586"/>
                  </a:lnTo>
                  <a:lnTo>
                    <a:pt x="980" y="2581"/>
                  </a:lnTo>
                  <a:lnTo>
                    <a:pt x="975" y="2573"/>
                  </a:lnTo>
                  <a:lnTo>
                    <a:pt x="971" y="2566"/>
                  </a:lnTo>
                  <a:lnTo>
                    <a:pt x="968" y="2558"/>
                  </a:lnTo>
                  <a:lnTo>
                    <a:pt x="962" y="2538"/>
                  </a:lnTo>
                  <a:lnTo>
                    <a:pt x="958" y="2516"/>
                  </a:lnTo>
                  <a:lnTo>
                    <a:pt x="956" y="2493"/>
                  </a:lnTo>
                  <a:lnTo>
                    <a:pt x="956" y="2470"/>
                  </a:lnTo>
                  <a:lnTo>
                    <a:pt x="957" y="2446"/>
                  </a:lnTo>
                  <a:lnTo>
                    <a:pt x="961" y="2423"/>
                  </a:lnTo>
                  <a:lnTo>
                    <a:pt x="964" y="2412"/>
                  </a:lnTo>
                  <a:lnTo>
                    <a:pt x="968" y="2402"/>
                  </a:lnTo>
                  <a:lnTo>
                    <a:pt x="971" y="2392"/>
                  </a:lnTo>
                  <a:lnTo>
                    <a:pt x="978" y="2383"/>
                  </a:lnTo>
                  <a:lnTo>
                    <a:pt x="982" y="2374"/>
                  </a:lnTo>
                  <a:lnTo>
                    <a:pt x="990" y="2367"/>
                  </a:lnTo>
                  <a:lnTo>
                    <a:pt x="996" y="2360"/>
                  </a:lnTo>
                  <a:lnTo>
                    <a:pt x="1004" y="2353"/>
                  </a:lnTo>
                  <a:lnTo>
                    <a:pt x="1013" y="2349"/>
                  </a:lnTo>
                  <a:lnTo>
                    <a:pt x="1022" y="2346"/>
                  </a:lnTo>
                  <a:lnTo>
                    <a:pt x="1032" y="2344"/>
                  </a:lnTo>
                  <a:lnTo>
                    <a:pt x="1044" y="2343"/>
                  </a:lnTo>
                  <a:lnTo>
                    <a:pt x="1047" y="2340"/>
                  </a:lnTo>
                  <a:lnTo>
                    <a:pt x="1056" y="2333"/>
                  </a:lnTo>
                  <a:lnTo>
                    <a:pt x="1069" y="2322"/>
                  </a:lnTo>
                  <a:lnTo>
                    <a:pt x="1083" y="2310"/>
                  </a:lnTo>
                  <a:lnTo>
                    <a:pt x="1099" y="2298"/>
                  </a:lnTo>
                  <a:lnTo>
                    <a:pt x="1112" y="2287"/>
                  </a:lnTo>
                  <a:lnTo>
                    <a:pt x="1123" y="2279"/>
                  </a:lnTo>
                  <a:lnTo>
                    <a:pt x="1129" y="2277"/>
                  </a:lnTo>
                  <a:lnTo>
                    <a:pt x="1131" y="2270"/>
                  </a:lnTo>
                  <a:lnTo>
                    <a:pt x="1134" y="2265"/>
                  </a:lnTo>
                  <a:lnTo>
                    <a:pt x="1139" y="2260"/>
                  </a:lnTo>
                  <a:lnTo>
                    <a:pt x="1145" y="2255"/>
                  </a:lnTo>
                  <a:lnTo>
                    <a:pt x="1150" y="2251"/>
                  </a:lnTo>
                  <a:lnTo>
                    <a:pt x="1155" y="2248"/>
                  </a:lnTo>
                  <a:lnTo>
                    <a:pt x="1159" y="2245"/>
                  </a:lnTo>
                  <a:lnTo>
                    <a:pt x="1161" y="2242"/>
                  </a:lnTo>
                  <a:lnTo>
                    <a:pt x="1201" y="2243"/>
                  </a:lnTo>
                  <a:lnTo>
                    <a:pt x="1242" y="2244"/>
                  </a:lnTo>
                  <a:lnTo>
                    <a:pt x="1263" y="2247"/>
                  </a:lnTo>
                  <a:lnTo>
                    <a:pt x="1284" y="2249"/>
                  </a:lnTo>
                  <a:lnTo>
                    <a:pt x="1303" y="2251"/>
                  </a:lnTo>
                  <a:lnTo>
                    <a:pt x="1322" y="2256"/>
                  </a:lnTo>
                  <a:lnTo>
                    <a:pt x="1342" y="2261"/>
                  </a:lnTo>
                  <a:lnTo>
                    <a:pt x="1360" y="2266"/>
                  </a:lnTo>
                  <a:lnTo>
                    <a:pt x="1378" y="2273"/>
                  </a:lnTo>
                  <a:lnTo>
                    <a:pt x="1395" y="2282"/>
                  </a:lnTo>
                  <a:lnTo>
                    <a:pt x="1411" y="2290"/>
                  </a:lnTo>
                  <a:lnTo>
                    <a:pt x="1427" y="2301"/>
                  </a:lnTo>
                  <a:lnTo>
                    <a:pt x="1440" y="2313"/>
                  </a:lnTo>
                  <a:lnTo>
                    <a:pt x="1454" y="2327"/>
                  </a:lnTo>
                  <a:lnTo>
                    <a:pt x="1469" y="2328"/>
                  </a:lnTo>
                  <a:lnTo>
                    <a:pt x="1484" y="2329"/>
                  </a:lnTo>
                  <a:lnTo>
                    <a:pt x="1500" y="2332"/>
                  </a:lnTo>
                  <a:lnTo>
                    <a:pt x="1516" y="2335"/>
                  </a:lnTo>
                  <a:lnTo>
                    <a:pt x="1531" y="2338"/>
                  </a:lnTo>
                  <a:lnTo>
                    <a:pt x="1547" y="2340"/>
                  </a:lnTo>
                  <a:lnTo>
                    <a:pt x="1563" y="2343"/>
                  </a:lnTo>
                  <a:lnTo>
                    <a:pt x="1578" y="2343"/>
                  </a:lnTo>
                  <a:lnTo>
                    <a:pt x="1579" y="2343"/>
                  </a:lnTo>
                  <a:lnTo>
                    <a:pt x="1582" y="2340"/>
                  </a:lnTo>
                  <a:lnTo>
                    <a:pt x="1588" y="2338"/>
                  </a:lnTo>
                  <a:lnTo>
                    <a:pt x="1593" y="2334"/>
                  </a:lnTo>
                  <a:lnTo>
                    <a:pt x="1599" y="2330"/>
                  </a:lnTo>
                  <a:lnTo>
                    <a:pt x="1604" y="2326"/>
                  </a:lnTo>
                  <a:lnTo>
                    <a:pt x="1608" y="2322"/>
                  </a:lnTo>
                  <a:lnTo>
                    <a:pt x="1609" y="2319"/>
                  </a:lnTo>
                  <a:lnTo>
                    <a:pt x="1621" y="2318"/>
                  </a:lnTo>
                  <a:lnTo>
                    <a:pt x="1632" y="2316"/>
                  </a:lnTo>
                  <a:lnTo>
                    <a:pt x="1643" y="2312"/>
                  </a:lnTo>
                  <a:lnTo>
                    <a:pt x="1654" y="2307"/>
                  </a:lnTo>
                  <a:lnTo>
                    <a:pt x="1675" y="2295"/>
                  </a:lnTo>
                  <a:lnTo>
                    <a:pt x="1695" y="2281"/>
                  </a:lnTo>
                  <a:lnTo>
                    <a:pt x="1716" y="2266"/>
                  </a:lnTo>
                  <a:lnTo>
                    <a:pt x="1737" y="2254"/>
                  </a:lnTo>
                  <a:lnTo>
                    <a:pt x="1746" y="2249"/>
                  </a:lnTo>
                  <a:lnTo>
                    <a:pt x="1757" y="2245"/>
                  </a:lnTo>
                  <a:lnTo>
                    <a:pt x="1768" y="2243"/>
                  </a:lnTo>
                  <a:lnTo>
                    <a:pt x="1779" y="2242"/>
                  </a:lnTo>
                  <a:lnTo>
                    <a:pt x="1789" y="2233"/>
                  </a:lnTo>
                  <a:lnTo>
                    <a:pt x="1799" y="2225"/>
                  </a:lnTo>
                  <a:lnTo>
                    <a:pt x="1808" y="2217"/>
                  </a:lnTo>
                  <a:lnTo>
                    <a:pt x="1819" y="2211"/>
                  </a:lnTo>
                  <a:lnTo>
                    <a:pt x="1829" y="2203"/>
                  </a:lnTo>
                  <a:lnTo>
                    <a:pt x="1839" y="2196"/>
                  </a:lnTo>
                  <a:lnTo>
                    <a:pt x="1848" y="2185"/>
                  </a:lnTo>
                  <a:lnTo>
                    <a:pt x="1857" y="2174"/>
                  </a:lnTo>
                  <a:lnTo>
                    <a:pt x="1864" y="2174"/>
                  </a:lnTo>
                  <a:lnTo>
                    <a:pt x="1864" y="2172"/>
                  </a:lnTo>
                  <a:lnTo>
                    <a:pt x="1865" y="2170"/>
                  </a:lnTo>
                  <a:lnTo>
                    <a:pt x="1867" y="2165"/>
                  </a:lnTo>
                  <a:lnTo>
                    <a:pt x="1868" y="2160"/>
                  </a:lnTo>
                  <a:lnTo>
                    <a:pt x="1869" y="2154"/>
                  </a:lnTo>
                  <a:lnTo>
                    <a:pt x="1870" y="2149"/>
                  </a:lnTo>
                  <a:lnTo>
                    <a:pt x="1871" y="2143"/>
                  </a:lnTo>
                  <a:lnTo>
                    <a:pt x="1871" y="2138"/>
                  </a:lnTo>
                  <a:lnTo>
                    <a:pt x="1876" y="2138"/>
                  </a:lnTo>
                  <a:lnTo>
                    <a:pt x="1881" y="2135"/>
                  </a:lnTo>
                  <a:lnTo>
                    <a:pt x="1886" y="2131"/>
                  </a:lnTo>
                  <a:lnTo>
                    <a:pt x="1891" y="2126"/>
                  </a:lnTo>
                  <a:lnTo>
                    <a:pt x="1896" y="2121"/>
                  </a:lnTo>
                  <a:lnTo>
                    <a:pt x="1899" y="2115"/>
                  </a:lnTo>
                  <a:lnTo>
                    <a:pt x="1902" y="2110"/>
                  </a:lnTo>
                  <a:lnTo>
                    <a:pt x="1903" y="2107"/>
                  </a:lnTo>
                  <a:lnTo>
                    <a:pt x="1913" y="2106"/>
                  </a:lnTo>
                  <a:lnTo>
                    <a:pt x="1924" y="2102"/>
                  </a:lnTo>
                  <a:lnTo>
                    <a:pt x="1937" y="2096"/>
                  </a:lnTo>
                  <a:lnTo>
                    <a:pt x="1952" y="2089"/>
                  </a:lnTo>
                  <a:lnTo>
                    <a:pt x="1982" y="2068"/>
                  </a:lnTo>
                  <a:lnTo>
                    <a:pt x="2015" y="2045"/>
                  </a:lnTo>
                  <a:lnTo>
                    <a:pt x="2048" y="2019"/>
                  </a:lnTo>
                  <a:lnTo>
                    <a:pt x="2078" y="1995"/>
                  </a:lnTo>
                  <a:lnTo>
                    <a:pt x="2103" y="1976"/>
                  </a:lnTo>
                  <a:lnTo>
                    <a:pt x="2122" y="1962"/>
                  </a:lnTo>
                  <a:lnTo>
                    <a:pt x="2123" y="1956"/>
                  </a:lnTo>
                  <a:lnTo>
                    <a:pt x="2124" y="1950"/>
                  </a:lnTo>
                  <a:lnTo>
                    <a:pt x="2128" y="1945"/>
                  </a:lnTo>
                  <a:lnTo>
                    <a:pt x="2131" y="1942"/>
                  </a:lnTo>
                  <a:lnTo>
                    <a:pt x="2141" y="1934"/>
                  </a:lnTo>
                  <a:lnTo>
                    <a:pt x="2152" y="1928"/>
                  </a:lnTo>
                  <a:lnTo>
                    <a:pt x="2163" y="1923"/>
                  </a:lnTo>
                  <a:lnTo>
                    <a:pt x="2173" y="1917"/>
                  </a:lnTo>
                  <a:lnTo>
                    <a:pt x="2176" y="1915"/>
                  </a:lnTo>
                  <a:lnTo>
                    <a:pt x="2180" y="1911"/>
                  </a:lnTo>
                  <a:lnTo>
                    <a:pt x="2181" y="1908"/>
                  </a:lnTo>
                  <a:lnTo>
                    <a:pt x="2182" y="1904"/>
                  </a:lnTo>
                  <a:lnTo>
                    <a:pt x="2191" y="1902"/>
                  </a:lnTo>
                  <a:lnTo>
                    <a:pt x="2203" y="1898"/>
                  </a:lnTo>
                  <a:lnTo>
                    <a:pt x="2218" y="1892"/>
                  </a:lnTo>
                  <a:lnTo>
                    <a:pt x="2233" y="1884"/>
                  </a:lnTo>
                  <a:lnTo>
                    <a:pt x="2249" y="1876"/>
                  </a:lnTo>
                  <a:lnTo>
                    <a:pt x="2263" y="1866"/>
                  </a:lnTo>
                  <a:lnTo>
                    <a:pt x="2267" y="1863"/>
                  </a:lnTo>
                  <a:lnTo>
                    <a:pt x="2271" y="1858"/>
                  </a:lnTo>
                  <a:lnTo>
                    <a:pt x="2273" y="1854"/>
                  </a:lnTo>
                  <a:lnTo>
                    <a:pt x="2275" y="1850"/>
                  </a:lnTo>
                  <a:lnTo>
                    <a:pt x="2284" y="1848"/>
                  </a:lnTo>
                  <a:lnTo>
                    <a:pt x="2300" y="1842"/>
                  </a:lnTo>
                  <a:lnTo>
                    <a:pt x="2320" y="1832"/>
                  </a:lnTo>
                  <a:lnTo>
                    <a:pt x="2340" y="1820"/>
                  </a:lnTo>
                  <a:lnTo>
                    <a:pt x="2361" y="1809"/>
                  </a:lnTo>
                  <a:lnTo>
                    <a:pt x="2378" y="1798"/>
                  </a:lnTo>
                  <a:lnTo>
                    <a:pt x="2391" y="1790"/>
                  </a:lnTo>
                  <a:lnTo>
                    <a:pt x="2399" y="1785"/>
                  </a:lnTo>
                  <a:lnTo>
                    <a:pt x="2423" y="1785"/>
                  </a:lnTo>
                  <a:lnTo>
                    <a:pt x="2425" y="1779"/>
                  </a:lnTo>
                  <a:lnTo>
                    <a:pt x="2429" y="1774"/>
                  </a:lnTo>
                  <a:lnTo>
                    <a:pt x="2434" y="1770"/>
                  </a:lnTo>
                  <a:lnTo>
                    <a:pt x="2439" y="1768"/>
                  </a:lnTo>
                  <a:lnTo>
                    <a:pt x="2444" y="1767"/>
                  </a:lnTo>
                  <a:lnTo>
                    <a:pt x="2450" y="1767"/>
                  </a:lnTo>
                  <a:lnTo>
                    <a:pt x="2456" y="1765"/>
                  </a:lnTo>
                  <a:lnTo>
                    <a:pt x="2462" y="1765"/>
                  </a:lnTo>
                  <a:lnTo>
                    <a:pt x="2463" y="1763"/>
                  </a:lnTo>
                  <a:lnTo>
                    <a:pt x="2465" y="1761"/>
                  </a:lnTo>
                  <a:lnTo>
                    <a:pt x="2469" y="1758"/>
                  </a:lnTo>
                  <a:lnTo>
                    <a:pt x="2474" y="1757"/>
                  </a:lnTo>
                  <a:lnTo>
                    <a:pt x="2486" y="1752"/>
                  </a:lnTo>
                  <a:lnTo>
                    <a:pt x="2501" y="1748"/>
                  </a:lnTo>
                  <a:lnTo>
                    <a:pt x="2515" y="1745"/>
                  </a:lnTo>
                  <a:lnTo>
                    <a:pt x="2527" y="1739"/>
                  </a:lnTo>
                  <a:lnTo>
                    <a:pt x="2532" y="1736"/>
                  </a:lnTo>
                  <a:lnTo>
                    <a:pt x="2536" y="1733"/>
                  </a:lnTo>
                  <a:lnTo>
                    <a:pt x="2538" y="1728"/>
                  </a:lnTo>
                  <a:lnTo>
                    <a:pt x="2539" y="1724"/>
                  </a:lnTo>
                  <a:lnTo>
                    <a:pt x="2546" y="1723"/>
                  </a:lnTo>
                  <a:lnTo>
                    <a:pt x="2555" y="1719"/>
                  </a:lnTo>
                  <a:lnTo>
                    <a:pt x="2570" y="1716"/>
                  </a:lnTo>
                  <a:lnTo>
                    <a:pt x="2584" y="1711"/>
                  </a:lnTo>
                  <a:lnTo>
                    <a:pt x="2599" y="1706"/>
                  </a:lnTo>
                  <a:lnTo>
                    <a:pt x="2612" y="1700"/>
                  </a:lnTo>
                  <a:lnTo>
                    <a:pt x="2621" y="1695"/>
                  </a:lnTo>
                  <a:lnTo>
                    <a:pt x="2624" y="1691"/>
                  </a:lnTo>
                  <a:lnTo>
                    <a:pt x="2639" y="1691"/>
                  </a:lnTo>
                  <a:lnTo>
                    <a:pt x="2654" y="1689"/>
                  </a:lnTo>
                  <a:lnTo>
                    <a:pt x="2668" y="1685"/>
                  </a:lnTo>
                  <a:lnTo>
                    <a:pt x="2684" y="1680"/>
                  </a:lnTo>
                  <a:lnTo>
                    <a:pt x="2714" y="1667"/>
                  </a:lnTo>
                  <a:lnTo>
                    <a:pt x="2745" y="1654"/>
                  </a:lnTo>
                  <a:lnTo>
                    <a:pt x="2776" y="1639"/>
                  </a:lnTo>
                  <a:lnTo>
                    <a:pt x="2808" y="1627"/>
                  </a:lnTo>
                  <a:lnTo>
                    <a:pt x="2824" y="1622"/>
                  </a:lnTo>
                  <a:lnTo>
                    <a:pt x="2839" y="1618"/>
                  </a:lnTo>
                  <a:lnTo>
                    <a:pt x="2856" y="1616"/>
                  </a:lnTo>
                  <a:lnTo>
                    <a:pt x="2872" y="1615"/>
                  </a:lnTo>
                  <a:lnTo>
                    <a:pt x="2872" y="1611"/>
                  </a:lnTo>
                  <a:lnTo>
                    <a:pt x="2876" y="1607"/>
                  </a:lnTo>
                  <a:lnTo>
                    <a:pt x="2880" y="1604"/>
                  </a:lnTo>
                  <a:lnTo>
                    <a:pt x="2886" y="1600"/>
                  </a:lnTo>
                  <a:lnTo>
                    <a:pt x="2899" y="1592"/>
                  </a:lnTo>
                  <a:lnTo>
                    <a:pt x="2915" y="1583"/>
                  </a:lnTo>
                  <a:lnTo>
                    <a:pt x="2929" y="1575"/>
                  </a:lnTo>
                  <a:lnTo>
                    <a:pt x="2944" y="1566"/>
                  </a:lnTo>
                  <a:lnTo>
                    <a:pt x="2949" y="1561"/>
                  </a:lnTo>
                  <a:lnTo>
                    <a:pt x="2954" y="1556"/>
                  </a:lnTo>
                  <a:lnTo>
                    <a:pt x="2956" y="1552"/>
                  </a:lnTo>
                  <a:lnTo>
                    <a:pt x="2957" y="1547"/>
                  </a:lnTo>
                  <a:lnTo>
                    <a:pt x="2960" y="1546"/>
                  </a:lnTo>
                  <a:lnTo>
                    <a:pt x="2962" y="1544"/>
                  </a:lnTo>
                  <a:lnTo>
                    <a:pt x="2965" y="1543"/>
                  </a:lnTo>
                  <a:lnTo>
                    <a:pt x="2967" y="1542"/>
                  </a:lnTo>
                  <a:lnTo>
                    <a:pt x="2968" y="1539"/>
                  </a:lnTo>
                  <a:lnTo>
                    <a:pt x="2971" y="1536"/>
                  </a:lnTo>
                  <a:lnTo>
                    <a:pt x="2971" y="1533"/>
                  </a:lnTo>
                  <a:lnTo>
                    <a:pt x="2972" y="1531"/>
                  </a:lnTo>
                  <a:lnTo>
                    <a:pt x="2975" y="1530"/>
                  </a:lnTo>
                  <a:lnTo>
                    <a:pt x="2978" y="1529"/>
                  </a:lnTo>
                  <a:lnTo>
                    <a:pt x="2982" y="1527"/>
                  </a:lnTo>
                  <a:lnTo>
                    <a:pt x="2984" y="1525"/>
                  </a:lnTo>
                  <a:lnTo>
                    <a:pt x="2985" y="1522"/>
                  </a:lnTo>
                  <a:lnTo>
                    <a:pt x="2988" y="1519"/>
                  </a:lnTo>
                  <a:lnTo>
                    <a:pt x="2988" y="1515"/>
                  </a:lnTo>
                  <a:lnTo>
                    <a:pt x="2989" y="1511"/>
                  </a:lnTo>
                  <a:lnTo>
                    <a:pt x="2996" y="1504"/>
                  </a:lnTo>
                  <a:lnTo>
                    <a:pt x="3003" y="1496"/>
                  </a:lnTo>
                  <a:lnTo>
                    <a:pt x="3008" y="1496"/>
                  </a:lnTo>
                  <a:lnTo>
                    <a:pt x="3012" y="1493"/>
                  </a:lnTo>
                  <a:lnTo>
                    <a:pt x="3014" y="1491"/>
                  </a:lnTo>
                  <a:lnTo>
                    <a:pt x="3017" y="1488"/>
                  </a:lnTo>
                  <a:lnTo>
                    <a:pt x="3019" y="1485"/>
                  </a:lnTo>
                  <a:lnTo>
                    <a:pt x="3022" y="1482"/>
                  </a:lnTo>
                  <a:lnTo>
                    <a:pt x="3024" y="1481"/>
                  </a:lnTo>
                  <a:lnTo>
                    <a:pt x="3028" y="1480"/>
                  </a:lnTo>
                  <a:lnTo>
                    <a:pt x="3028" y="1462"/>
                  </a:lnTo>
                  <a:lnTo>
                    <a:pt x="3035" y="1462"/>
                  </a:lnTo>
                  <a:lnTo>
                    <a:pt x="3042" y="1412"/>
                  </a:lnTo>
                  <a:lnTo>
                    <a:pt x="3046" y="1390"/>
                  </a:lnTo>
                  <a:lnTo>
                    <a:pt x="3050" y="1369"/>
                  </a:lnTo>
                  <a:lnTo>
                    <a:pt x="3052" y="1347"/>
                  </a:lnTo>
                  <a:lnTo>
                    <a:pt x="3053" y="1326"/>
                  </a:lnTo>
                  <a:lnTo>
                    <a:pt x="3056" y="1282"/>
                  </a:lnTo>
                  <a:lnTo>
                    <a:pt x="3057" y="1236"/>
                  </a:lnTo>
                  <a:lnTo>
                    <a:pt x="3054" y="1190"/>
                  </a:lnTo>
                  <a:lnTo>
                    <a:pt x="3052" y="1142"/>
                  </a:lnTo>
                  <a:lnTo>
                    <a:pt x="3048" y="1095"/>
                  </a:lnTo>
                  <a:lnTo>
                    <a:pt x="3043" y="1047"/>
                  </a:lnTo>
                  <a:lnTo>
                    <a:pt x="3033" y="951"/>
                  </a:lnTo>
                  <a:lnTo>
                    <a:pt x="3022" y="858"/>
                  </a:lnTo>
                  <a:lnTo>
                    <a:pt x="3017" y="812"/>
                  </a:lnTo>
                  <a:lnTo>
                    <a:pt x="3013" y="767"/>
                  </a:lnTo>
                  <a:lnTo>
                    <a:pt x="3011" y="723"/>
                  </a:lnTo>
                  <a:lnTo>
                    <a:pt x="3011" y="680"/>
                  </a:lnTo>
                  <a:lnTo>
                    <a:pt x="2989" y="680"/>
                  </a:lnTo>
                  <a:lnTo>
                    <a:pt x="2988" y="678"/>
                  </a:lnTo>
                  <a:lnTo>
                    <a:pt x="2985" y="674"/>
                  </a:lnTo>
                  <a:lnTo>
                    <a:pt x="2983" y="669"/>
                  </a:lnTo>
                  <a:lnTo>
                    <a:pt x="2979" y="666"/>
                  </a:lnTo>
                  <a:lnTo>
                    <a:pt x="2975" y="662"/>
                  </a:lnTo>
                  <a:lnTo>
                    <a:pt x="2971" y="660"/>
                  </a:lnTo>
                  <a:lnTo>
                    <a:pt x="2967" y="657"/>
                  </a:lnTo>
                  <a:lnTo>
                    <a:pt x="2965" y="657"/>
                  </a:lnTo>
                  <a:lnTo>
                    <a:pt x="2962" y="655"/>
                  </a:lnTo>
                  <a:lnTo>
                    <a:pt x="2957" y="648"/>
                  </a:lnTo>
                  <a:lnTo>
                    <a:pt x="2949" y="638"/>
                  </a:lnTo>
                  <a:lnTo>
                    <a:pt x="2940" y="627"/>
                  </a:lnTo>
                  <a:lnTo>
                    <a:pt x="2931" y="616"/>
                  </a:lnTo>
                  <a:lnTo>
                    <a:pt x="2922" y="606"/>
                  </a:lnTo>
                  <a:lnTo>
                    <a:pt x="2915" y="599"/>
                  </a:lnTo>
                  <a:lnTo>
                    <a:pt x="2911" y="597"/>
                  </a:lnTo>
                  <a:lnTo>
                    <a:pt x="2910" y="591"/>
                  </a:lnTo>
                  <a:lnTo>
                    <a:pt x="2907" y="587"/>
                  </a:lnTo>
                  <a:lnTo>
                    <a:pt x="2905" y="584"/>
                  </a:lnTo>
                  <a:lnTo>
                    <a:pt x="2903" y="581"/>
                  </a:lnTo>
                  <a:lnTo>
                    <a:pt x="2899" y="580"/>
                  </a:lnTo>
                  <a:lnTo>
                    <a:pt x="2897" y="577"/>
                  </a:lnTo>
                  <a:lnTo>
                    <a:pt x="2894" y="575"/>
                  </a:lnTo>
                  <a:lnTo>
                    <a:pt x="2894" y="572"/>
                  </a:lnTo>
                  <a:lnTo>
                    <a:pt x="2887" y="572"/>
                  </a:lnTo>
                  <a:lnTo>
                    <a:pt x="2880" y="571"/>
                  </a:lnTo>
                  <a:lnTo>
                    <a:pt x="2872" y="569"/>
                  </a:lnTo>
                  <a:lnTo>
                    <a:pt x="2865" y="566"/>
                  </a:lnTo>
                  <a:lnTo>
                    <a:pt x="2849" y="560"/>
                  </a:lnTo>
                  <a:lnTo>
                    <a:pt x="2832" y="550"/>
                  </a:lnTo>
                  <a:lnTo>
                    <a:pt x="2814" y="539"/>
                  </a:lnTo>
                  <a:lnTo>
                    <a:pt x="2796" y="526"/>
                  </a:lnTo>
                  <a:lnTo>
                    <a:pt x="2778" y="513"/>
                  </a:lnTo>
                  <a:lnTo>
                    <a:pt x="2761" y="497"/>
                  </a:lnTo>
                  <a:lnTo>
                    <a:pt x="2742" y="481"/>
                  </a:lnTo>
                  <a:lnTo>
                    <a:pt x="2726" y="465"/>
                  </a:lnTo>
                  <a:lnTo>
                    <a:pt x="2711" y="450"/>
                  </a:lnTo>
                  <a:lnTo>
                    <a:pt x="2696" y="433"/>
                  </a:lnTo>
                  <a:lnTo>
                    <a:pt x="2683" y="417"/>
                  </a:lnTo>
                  <a:lnTo>
                    <a:pt x="2672" y="402"/>
                  </a:lnTo>
                  <a:lnTo>
                    <a:pt x="2662" y="389"/>
                  </a:lnTo>
                  <a:lnTo>
                    <a:pt x="2656" y="377"/>
                  </a:lnTo>
                  <a:lnTo>
                    <a:pt x="2651" y="375"/>
                  </a:lnTo>
                  <a:lnTo>
                    <a:pt x="2645" y="372"/>
                  </a:lnTo>
                  <a:lnTo>
                    <a:pt x="2639" y="366"/>
                  </a:lnTo>
                  <a:lnTo>
                    <a:pt x="2633" y="360"/>
                  </a:lnTo>
                  <a:lnTo>
                    <a:pt x="2627" y="354"/>
                  </a:lnTo>
                  <a:lnTo>
                    <a:pt x="2622" y="348"/>
                  </a:lnTo>
                  <a:lnTo>
                    <a:pt x="2618" y="344"/>
                  </a:lnTo>
                  <a:lnTo>
                    <a:pt x="2617" y="343"/>
                  </a:lnTo>
                  <a:lnTo>
                    <a:pt x="2522" y="343"/>
                  </a:lnTo>
                  <a:lnTo>
                    <a:pt x="2521" y="335"/>
                  </a:lnTo>
                  <a:lnTo>
                    <a:pt x="2518" y="327"/>
                  </a:lnTo>
                  <a:lnTo>
                    <a:pt x="2513" y="317"/>
                  </a:lnTo>
                  <a:lnTo>
                    <a:pt x="2507" y="307"/>
                  </a:lnTo>
                  <a:lnTo>
                    <a:pt x="2499" y="298"/>
                  </a:lnTo>
                  <a:lnTo>
                    <a:pt x="2493" y="290"/>
                  </a:lnTo>
                  <a:lnTo>
                    <a:pt x="2488" y="286"/>
                  </a:lnTo>
                  <a:lnTo>
                    <a:pt x="2484" y="284"/>
                  </a:lnTo>
                  <a:lnTo>
                    <a:pt x="2484" y="281"/>
                  </a:lnTo>
                  <a:lnTo>
                    <a:pt x="2482" y="278"/>
                  </a:lnTo>
                  <a:lnTo>
                    <a:pt x="2481" y="275"/>
                  </a:lnTo>
                  <a:lnTo>
                    <a:pt x="2479" y="272"/>
                  </a:lnTo>
                  <a:lnTo>
                    <a:pt x="2476" y="270"/>
                  </a:lnTo>
                  <a:lnTo>
                    <a:pt x="2474" y="267"/>
                  </a:lnTo>
                  <a:lnTo>
                    <a:pt x="2471" y="266"/>
                  </a:lnTo>
                  <a:lnTo>
                    <a:pt x="2469" y="265"/>
                  </a:lnTo>
                  <a:lnTo>
                    <a:pt x="2462" y="258"/>
                  </a:lnTo>
                  <a:lnTo>
                    <a:pt x="2462" y="254"/>
                  </a:lnTo>
                  <a:lnTo>
                    <a:pt x="2461" y="252"/>
                  </a:lnTo>
                  <a:lnTo>
                    <a:pt x="2459" y="249"/>
                  </a:lnTo>
                  <a:lnTo>
                    <a:pt x="2458" y="245"/>
                  </a:lnTo>
                  <a:lnTo>
                    <a:pt x="2457" y="243"/>
                  </a:lnTo>
                  <a:lnTo>
                    <a:pt x="2456" y="239"/>
                  </a:lnTo>
                  <a:lnTo>
                    <a:pt x="2454" y="237"/>
                  </a:lnTo>
                  <a:lnTo>
                    <a:pt x="2454" y="233"/>
                  </a:lnTo>
                  <a:lnTo>
                    <a:pt x="2451" y="233"/>
                  </a:lnTo>
                  <a:lnTo>
                    <a:pt x="2447" y="232"/>
                  </a:lnTo>
                  <a:lnTo>
                    <a:pt x="2445" y="230"/>
                  </a:lnTo>
                  <a:lnTo>
                    <a:pt x="2442" y="227"/>
                  </a:lnTo>
                  <a:lnTo>
                    <a:pt x="2440" y="225"/>
                  </a:lnTo>
                  <a:lnTo>
                    <a:pt x="2439" y="221"/>
                  </a:lnTo>
                  <a:lnTo>
                    <a:pt x="2437" y="219"/>
                  </a:lnTo>
                  <a:lnTo>
                    <a:pt x="2437" y="215"/>
                  </a:lnTo>
                  <a:lnTo>
                    <a:pt x="2422" y="215"/>
                  </a:lnTo>
                  <a:lnTo>
                    <a:pt x="2406" y="216"/>
                  </a:lnTo>
                  <a:lnTo>
                    <a:pt x="2390" y="219"/>
                  </a:lnTo>
                  <a:lnTo>
                    <a:pt x="2374" y="221"/>
                  </a:lnTo>
                  <a:lnTo>
                    <a:pt x="2344" y="226"/>
                  </a:lnTo>
                  <a:lnTo>
                    <a:pt x="2312" y="232"/>
                  </a:lnTo>
                  <a:lnTo>
                    <a:pt x="2281" y="238"/>
                  </a:lnTo>
                  <a:lnTo>
                    <a:pt x="2249" y="244"/>
                  </a:lnTo>
                  <a:lnTo>
                    <a:pt x="2233" y="247"/>
                  </a:lnTo>
                  <a:lnTo>
                    <a:pt x="2216" y="248"/>
                  </a:lnTo>
                  <a:lnTo>
                    <a:pt x="2199" y="249"/>
                  </a:lnTo>
                  <a:lnTo>
                    <a:pt x="2182" y="249"/>
                  </a:lnTo>
                  <a:lnTo>
                    <a:pt x="2182" y="245"/>
                  </a:lnTo>
                  <a:lnTo>
                    <a:pt x="2181" y="243"/>
                  </a:lnTo>
                  <a:lnTo>
                    <a:pt x="2180" y="242"/>
                  </a:lnTo>
                  <a:lnTo>
                    <a:pt x="2179" y="242"/>
                  </a:lnTo>
                  <a:lnTo>
                    <a:pt x="2178" y="242"/>
                  </a:lnTo>
                  <a:lnTo>
                    <a:pt x="2176" y="241"/>
                  </a:lnTo>
                  <a:lnTo>
                    <a:pt x="2175" y="238"/>
                  </a:lnTo>
                  <a:lnTo>
                    <a:pt x="2175" y="233"/>
                  </a:lnTo>
                  <a:lnTo>
                    <a:pt x="2170" y="233"/>
                  </a:lnTo>
                  <a:lnTo>
                    <a:pt x="2167" y="232"/>
                  </a:lnTo>
                  <a:lnTo>
                    <a:pt x="2163" y="230"/>
                  </a:lnTo>
                  <a:lnTo>
                    <a:pt x="2159" y="227"/>
                  </a:lnTo>
                  <a:lnTo>
                    <a:pt x="2153" y="220"/>
                  </a:lnTo>
                  <a:lnTo>
                    <a:pt x="2147" y="213"/>
                  </a:lnTo>
                  <a:lnTo>
                    <a:pt x="2142" y="205"/>
                  </a:lnTo>
                  <a:lnTo>
                    <a:pt x="2136" y="198"/>
                  </a:lnTo>
                  <a:lnTo>
                    <a:pt x="2133" y="196"/>
                  </a:lnTo>
                  <a:lnTo>
                    <a:pt x="2129" y="193"/>
                  </a:lnTo>
                  <a:lnTo>
                    <a:pt x="2125" y="192"/>
                  </a:lnTo>
                  <a:lnTo>
                    <a:pt x="2122" y="191"/>
                  </a:lnTo>
                  <a:lnTo>
                    <a:pt x="2122" y="173"/>
                  </a:lnTo>
                  <a:lnTo>
                    <a:pt x="2112" y="173"/>
                  </a:lnTo>
                  <a:lnTo>
                    <a:pt x="2114" y="173"/>
                  </a:lnTo>
                  <a:lnTo>
                    <a:pt x="2116" y="173"/>
                  </a:lnTo>
                  <a:lnTo>
                    <a:pt x="2117" y="173"/>
                  </a:lnTo>
                  <a:lnTo>
                    <a:pt x="2116" y="171"/>
                  </a:lnTo>
                  <a:lnTo>
                    <a:pt x="2114" y="169"/>
                  </a:lnTo>
                  <a:lnTo>
                    <a:pt x="2113" y="166"/>
                  </a:lnTo>
                  <a:lnTo>
                    <a:pt x="2112" y="162"/>
                  </a:lnTo>
                  <a:lnTo>
                    <a:pt x="2112" y="157"/>
                  </a:lnTo>
                  <a:lnTo>
                    <a:pt x="2105" y="157"/>
                  </a:lnTo>
                  <a:lnTo>
                    <a:pt x="2102" y="149"/>
                  </a:lnTo>
                  <a:lnTo>
                    <a:pt x="2099" y="140"/>
                  </a:lnTo>
                  <a:lnTo>
                    <a:pt x="2095" y="130"/>
                  </a:lnTo>
                  <a:lnTo>
                    <a:pt x="2091" y="119"/>
                  </a:lnTo>
                  <a:lnTo>
                    <a:pt x="2085" y="111"/>
                  </a:lnTo>
                  <a:lnTo>
                    <a:pt x="2078" y="103"/>
                  </a:lnTo>
                  <a:lnTo>
                    <a:pt x="2074" y="100"/>
                  </a:lnTo>
                  <a:lnTo>
                    <a:pt x="2069" y="98"/>
                  </a:lnTo>
                  <a:lnTo>
                    <a:pt x="2065" y="96"/>
                  </a:lnTo>
                  <a:lnTo>
                    <a:pt x="2058" y="96"/>
                  </a:lnTo>
                  <a:lnTo>
                    <a:pt x="2058" y="88"/>
                  </a:lnTo>
                  <a:lnTo>
                    <a:pt x="2056" y="81"/>
                  </a:lnTo>
                  <a:lnTo>
                    <a:pt x="2054" y="75"/>
                  </a:lnTo>
                  <a:lnTo>
                    <a:pt x="2049" y="71"/>
                  </a:lnTo>
                  <a:lnTo>
                    <a:pt x="2044" y="66"/>
                  </a:lnTo>
                  <a:lnTo>
                    <a:pt x="2039" y="62"/>
                  </a:lnTo>
                  <a:lnTo>
                    <a:pt x="2033" y="57"/>
                  </a:lnTo>
                  <a:lnTo>
                    <a:pt x="2027" y="53"/>
                  </a:lnTo>
                  <a:lnTo>
                    <a:pt x="2027" y="49"/>
                  </a:lnTo>
                  <a:lnTo>
                    <a:pt x="2024" y="45"/>
                  </a:lnTo>
                  <a:lnTo>
                    <a:pt x="2022" y="41"/>
                  </a:lnTo>
                  <a:lnTo>
                    <a:pt x="2020" y="40"/>
                  </a:lnTo>
                  <a:lnTo>
                    <a:pt x="2017" y="39"/>
                  </a:lnTo>
                  <a:lnTo>
                    <a:pt x="2015" y="38"/>
                  </a:lnTo>
                  <a:lnTo>
                    <a:pt x="2014" y="38"/>
                  </a:lnTo>
                  <a:lnTo>
                    <a:pt x="2012" y="38"/>
                  </a:lnTo>
                  <a:lnTo>
                    <a:pt x="2012" y="30"/>
                  </a:lnTo>
                  <a:lnTo>
                    <a:pt x="2004" y="24"/>
                  </a:lnTo>
                  <a:lnTo>
                    <a:pt x="1994" y="18"/>
                  </a:lnTo>
                  <a:lnTo>
                    <a:pt x="1982" y="15"/>
                  </a:lnTo>
                  <a:lnTo>
                    <a:pt x="1969" y="11"/>
                  </a:lnTo>
                  <a:lnTo>
                    <a:pt x="1954" y="7"/>
                  </a:lnTo>
                  <a:lnTo>
                    <a:pt x="1939" y="5"/>
                  </a:lnTo>
                  <a:lnTo>
                    <a:pt x="1924" y="4"/>
                  </a:lnTo>
                  <a:lnTo>
                    <a:pt x="1908" y="4"/>
                  </a:lnTo>
                  <a:lnTo>
                    <a:pt x="1892" y="4"/>
                  </a:lnTo>
                  <a:lnTo>
                    <a:pt x="1876" y="4"/>
                  </a:lnTo>
                  <a:lnTo>
                    <a:pt x="1862" y="5"/>
                  </a:lnTo>
                  <a:lnTo>
                    <a:pt x="1847" y="7"/>
                  </a:lnTo>
                  <a:lnTo>
                    <a:pt x="1834" y="10"/>
                  </a:lnTo>
                  <a:lnTo>
                    <a:pt x="1822" y="13"/>
                  </a:lnTo>
                  <a:lnTo>
                    <a:pt x="1812" y="17"/>
                  </a:lnTo>
                  <a:lnTo>
                    <a:pt x="1803" y="22"/>
                  </a:lnTo>
                  <a:lnTo>
                    <a:pt x="1803" y="30"/>
                  </a:lnTo>
                  <a:lnTo>
                    <a:pt x="1794" y="35"/>
                  </a:lnTo>
                  <a:lnTo>
                    <a:pt x="1784" y="40"/>
                  </a:lnTo>
                  <a:lnTo>
                    <a:pt x="1774" y="44"/>
                  </a:lnTo>
                  <a:lnTo>
                    <a:pt x="1765" y="47"/>
                  </a:lnTo>
                  <a:lnTo>
                    <a:pt x="1755" y="49"/>
                  </a:lnTo>
                  <a:lnTo>
                    <a:pt x="1746" y="50"/>
                  </a:lnTo>
                  <a:lnTo>
                    <a:pt x="1737" y="51"/>
                  </a:lnTo>
                  <a:lnTo>
                    <a:pt x="1728" y="51"/>
                  </a:lnTo>
                  <a:lnTo>
                    <a:pt x="1710" y="50"/>
                  </a:lnTo>
                  <a:lnTo>
                    <a:pt x="1690" y="49"/>
                  </a:lnTo>
                  <a:lnTo>
                    <a:pt x="1670" y="46"/>
                  </a:lnTo>
                  <a:lnTo>
                    <a:pt x="1648" y="46"/>
                  </a:lnTo>
                  <a:lnTo>
                    <a:pt x="1642" y="41"/>
                  </a:lnTo>
                  <a:lnTo>
                    <a:pt x="1627" y="34"/>
                  </a:lnTo>
                  <a:lnTo>
                    <a:pt x="1609" y="24"/>
                  </a:lnTo>
                  <a:lnTo>
                    <a:pt x="1588" y="16"/>
                  </a:lnTo>
                  <a:lnTo>
                    <a:pt x="1567" y="7"/>
                  </a:lnTo>
                  <a:lnTo>
                    <a:pt x="1546" y="2"/>
                  </a:lnTo>
                  <a:lnTo>
                    <a:pt x="1536" y="1"/>
                  </a:lnTo>
                  <a:lnTo>
                    <a:pt x="1529" y="0"/>
                  </a:lnTo>
                  <a:lnTo>
                    <a:pt x="1522" y="1"/>
                  </a:lnTo>
                  <a:lnTo>
                    <a:pt x="1517" y="4"/>
                  </a:lnTo>
                  <a:lnTo>
                    <a:pt x="1517" y="15"/>
                  </a:lnTo>
                  <a:lnTo>
                    <a:pt x="1500" y="15"/>
                  </a:lnTo>
                  <a:lnTo>
                    <a:pt x="1493" y="22"/>
                  </a:lnTo>
                  <a:lnTo>
                    <a:pt x="1529" y="17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59" name="Freeform 64"/>
            <p:cNvSpPr>
              <a:spLocks/>
            </p:cNvSpPr>
            <p:nvPr/>
          </p:nvSpPr>
          <p:spPr bwMode="auto">
            <a:xfrm>
              <a:off x="1681" y="1554"/>
              <a:ext cx="1393" cy="1339"/>
            </a:xfrm>
            <a:custGeom>
              <a:avLst/>
              <a:gdLst>
                <a:gd name="T0" fmla="*/ 0 w 5533"/>
                <a:gd name="T1" fmla="*/ 0 h 6018"/>
                <a:gd name="T2" fmla="*/ 0 w 5533"/>
                <a:gd name="T3" fmla="*/ 0 h 6018"/>
                <a:gd name="T4" fmla="*/ 0 w 5533"/>
                <a:gd name="T5" fmla="*/ 0 h 6018"/>
                <a:gd name="T6" fmla="*/ 0 w 5533"/>
                <a:gd name="T7" fmla="*/ 0 h 6018"/>
                <a:gd name="T8" fmla="*/ 0 w 5533"/>
                <a:gd name="T9" fmla="*/ 0 h 6018"/>
                <a:gd name="T10" fmla="*/ 0 w 5533"/>
                <a:gd name="T11" fmla="*/ 0 h 6018"/>
                <a:gd name="T12" fmla="*/ 0 w 5533"/>
                <a:gd name="T13" fmla="*/ 0 h 6018"/>
                <a:gd name="T14" fmla="*/ 0 w 5533"/>
                <a:gd name="T15" fmla="*/ 0 h 6018"/>
                <a:gd name="T16" fmla="*/ 0 w 5533"/>
                <a:gd name="T17" fmla="*/ 0 h 6018"/>
                <a:gd name="T18" fmla="*/ 0 w 5533"/>
                <a:gd name="T19" fmla="*/ 0 h 6018"/>
                <a:gd name="T20" fmla="*/ 0 w 5533"/>
                <a:gd name="T21" fmla="*/ 0 h 6018"/>
                <a:gd name="T22" fmla="*/ 0 w 5533"/>
                <a:gd name="T23" fmla="*/ 0 h 6018"/>
                <a:gd name="T24" fmla="*/ 0 w 5533"/>
                <a:gd name="T25" fmla="*/ 0 h 6018"/>
                <a:gd name="T26" fmla="*/ 0 w 5533"/>
                <a:gd name="T27" fmla="*/ 0 h 6018"/>
                <a:gd name="T28" fmla="*/ 0 w 5533"/>
                <a:gd name="T29" fmla="*/ 0 h 6018"/>
                <a:gd name="T30" fmla="*/ 0 w 5533"/>
                <a:gd name="T31" fmla="*/ 0 h 6018"/>
                <a:gd name="T32" fmla="*/ 0 w 5533"/>
                <a:gd name="T33" fmla="*/ 0 h 6018"/>
                <a:gd name="T34" fmla="*/ 0 w 5533"/>
                <a:gd name="T35" fmla="*/ 0 h 6018"/>
                <a:gd name="T36" fmla="*/ 0 w 5533"/>
                <a:gd name="T37" fmla="*/ 0 h 6018"/>
                <a:gd name="T38" fmla="*/ 0 w 5533"/>
                <a:gd name="T39" fmla="*/ 0 h 6018"/>
                <a:gd name="T40" fmla="*/ 0 w 5533"/>
                <a:gd name="T41" fmla="*/ 0 h 6018"/>
                <a:gd name="T42" fmla="*/ 0 w 5533"/>
                <a:gd name="T43" fmla="*/ 0 h 6018"/>
                <a:gd name="T44" fmla="*/ 0 w 5533"/>
                <a:gd name="T45" fmla="*/ 0 h 6018"/>
                <a:gd name="T46" fmla="*/ 0 w 5533"/>
                <a:gd name="T47" fmla="*/ 0 h 6018"/>
                <a:gd name="T48" fmla="*/ 0 w 5533"/>
                <a:gd name="T49" fmla="*/ 0 h 6018"/>
                <a:gd name="T50" fmla="*/ 0 w 5533"/>
                <a:gd name="T51" fmla="*/ 0 h 6018"/>
                <a:gd name="T52" fmla="*/ 0 w 5533"/>
                <a:gd name="T53" fmla="*/ 0 h 6018"/>
                <a:gd name="T54" fmla="*/ 0 w 5533"/>
                <a:gd name="T55" fmla="*/ 0 h 6018"/>
                <a:gd name="T56" fmla="*/ 0 w 5533"/>
                <a:gd name="T57" fmla="*/ 0 h 6018"/>
                <a:gd name="T58" fmla="*/ 0 w 5533"/>
                <a:gd name="T59" fmla="*/ 0 h 6018"/>
                <a:gd name="T60" fmla="*/ 0 w 5533"/>
                <a:gd name="T61" fmla="*/ 0 h 6018"/>
                <a:gd name="T62" fmla="*/ 0 w 5533"/>
                <a:gd name="T63" fmla="*/ 0 h 6018"/>
                <a:gd name="T64" fmla="*/ 0 w 5533"/>
                <a:gd name="T65" fmla="*/ 0 h 6018"/>
                <a:gd name="T66" fmla="*/ 0 w 5533"/>
                <a:gd name="T67" fmla="*/ 0 h 6018"/>
                <a:gd name="T68" fmla="*/ 0 w 5533"/>
                <a:gd name="T69" fmla="*/ 0 h 6018"/>
                <a:gd name="T70" fmla="*/ 0 w 5533"/>
                <a:gd name="T71" fmla="*/ 0 h 6018"/>
                <a:gd name="T72" fmla="*/ 0 w 5533"/>
                <a:gd name="T73" fmla="*/ 0 h 6018"/>
                <a:gd name="T74" fmla="*/ 0 w 5533"/>
                <a:gd name="T75" fmla="*/ 0 h 6018"/>
                <a:gd name="T76" fmla="*/ 0 w 5533"/>
                <a:gd name="T77" fmla="*/ 0 h 6018"/>
                <a:gd name="T78" fmla="*/ 0 w 5533"/>
                <a:gd name="T79" fmla="*/ 0 h 6018"/>
                <a:gd name="T80" fmla="*/ 0 w 5533"/>
                <a:gd name="T81" fmla="*/ 0 h 6018"/>
                <a:gd name="T82" fmla="*/ 0 w 5533"/>
                <a:gd name="T83" fmla="*/ 0 h 6018"/>
                <a:gd name="T84" fmla="*/ 0 w 5533"/>
                <a:gd name="T85" fmla="*/ 0 h 6018"/>
                <a:gd name="T86" fmla="*/ 0 w 5533"/>
                <a:gd name="T87" fmla="*/ 0 h 6018"/>
                <a:gd name="T88" fmla="*/ 0 w 5533"/>
                <a:gd name="T89" fmla="*/ 0 h 6018"/>
                <a:gd name="T90" fmla="*/ 0 w 5533"/>
                <a:gd name="T91" fmla="*/ 0 h 6018"/>
                <a:gd name="T92" fmla="*/ 0 w 5533"/>
                <a:gd name="T93" fmla="*/ 0 h 6018"/>
                <a:gd name="T94" fmla="*/ 0 w 5533"/>
                <a:gd name="T95" fmla="*/ 0 h 6018"/>
                <a:gd name="T96" fmla="*/ 0 w 5533"/>
                <a:gd name="T97" fmla="*/ 0 h 6018"/>
                <a:gd name="T98" fmla="*/ 0 w 5533"/>
                <a:gd name="T99" fmla="*/ 0 h 6018"/>
                <a:gd name="T100" fmla="*/ 0 w 5533"/>
                <a:gd name="T101" fmla="*/ 0 h 6018"/>
                <a:gd name="T102" fmla="*/ 0 w 5533"/>
                <a:gd name="T103" fmla="*/ 0 h 6018"/>
                <a:gd name="T104" fmla="*/ 0 w 5533"/>
                <a:gd name="T105" fmla="*/ 0 h 6018"/>
                <a:gd name="T106" fmla="*/ 0 w 5533"/>
                <a:gd name="T107" fmla="*/ 0 h 6018"/>
                <a:gd name="T108" fmla="*/ 0 w 5533"/>
                <a:gd name="T109" fmla="*/ 0 h 6018"/>
                <a:gd name="T110" fmla="*/ 0 w 5533"/>
                <a:gd name="T111" fmla="*/ 0 h 6018"/>
                <a:gd name="T112" fmla="*/ 0 w 5533"/>
                <a:gd name="T113" fmla="*/ 0 h 6018"/>
                <a:gd name="T114" fmla="*/ 0 w 5533"/>
                <a:gd name="T115" fmla="*/ 0 h 6018"/>
                <a:gd name="T116" fmla="*/ 0 w 5533"/>
                <a:gd name="T117" fmla="*/ 0 h 6018"/>
                <a:gd name="T118" fmla="*/ 0 w 5533"/>
                <a:gd name="T119" fmla="*/ 0 h 6018"/>
                <a:gd name="T120" fmla="*/ 0 w 5533"/>
                <a:gd name="T121" fmla="*/ 0 h 6018"/>
                <a:gd name="T122" fmla="*/ 0 w 5533"/>
                <a:gd name="T123" fmla="*/ 0 h 6018"/>
                <a:gd name="T124" fmla="*/ 0 w 5533"/>
                <a:gd name="T125" fmla="*/ 0 h 60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33"/>
                <a:gd name="T190" fmla="*/ 0 h 6018"/>
                <a:gd name="T191" fmla="*/ 5533 w 5533"/>
                <a:gd name="T192" fmla="*/ 6018 h 60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33" h="6018">
                  <a:moveTo>
                    <a:pt x="2258" y="2"/>
                  </a:moveTo>
                  <a:lnTo>
                    <a:pt x="2263" y="0"/>
                  </a:lnTo>
                  <a:lnTo>
                    <a:pt x="2265" y="0"/>
                  </a:lnTo>
                  <a:lnTo>
                    <a:pt x="2265" y="1"/>
                  </a:lnTo>
                  <a:lnTo>
                    <a:pt x="2263" y="5"/>
                  </a:lnTo>
                  <a:lnTo>
                    <a:pt x="2259" y="7"/>
                  </a:lnTo>
                  <a:lnTo>
                    <a:pt x="2256" y="11"/>
                  </a:lnTo>
                  <a:lnTo>
                    <a:pt x="2250" y="12"/>
                  </a:lnTo>
                  <a:lnTo>
                    <a:pt x="2246" y="13"/>
                  </a:lnTo>
                  <a:lnTo>
                    <a:pt x="2236" y="27"/>
                  </a:lnTo>
                  <a:lnTo>
                    <a:pt x="2236" y="38"/>
                  </a:lnTo>
                  <a:lnTo>
                    <a:pt x="2227" y="38"/>
                  </a:lnTo>
                  <a:lnTo>
                    <a:pt x="2214" y="47"/>
                  </a:lnTo>
                  <a:lnTo>
                    <a:pt x="2213" y="52"/>
                  </a:lnTo>
                  <a:lnTo>
                    <a:pt x="2212" y="56"/>
                  </a:lnTo>
                  <a:lnTo>
                    <a:pt x="2211" y="61"/>
                  </a:lnTo>
                  <a:lnTo>
                    <a:pt x="2210" y="66"/>
                  </a:lnTo>
                  <a:lnTo>
                    <a:pt x="2207" y="69"/>
                  </a:lnTo>
                  <a:lnTo>
                    <a:pt x="2206" y="74"/>
                  </a:lnTo>
                  <a:lnTo>
                    <a:pt x="2205" y="78"/>
                  </a:lnTo>
                  <a:lnTo>
                    <a:pt x="2205" y="83"/>
                  </a:lnTo>
                  <a:lnTo>
                    <a:pt x="2197" y="89"/>
                  </a:lnTo>
                  <a:lnTo>
                    <a:pt x="2188" y="98"/>
                  </a:lnTo>
                  <a:lnTo>
                    <a:pt x="2174" y="109"/>
                  </a:lnTo>
                  <a:lnTo>
                    <a:pt x="2160" y="124"/>
                  </a:lnTo>
                  <a:lnTo>
                    <a:pt x="2145" y="137"/>
                  </a:lnTo>
                  <a:lnTo>
                    <a:pt x="2133" y="151"/>
                  </a:lnTo>
                  <a:lnTo>
                    <a:pt x="2128" y="157"/>
                  </a:lnTo>
                  <a:lnTo>
                    <a:pt x="2125" y="163"/>
                  </a:lnTo>
                  <a:lnTo>
                    <a:pt x="2122" y="168"/>
                  </a:lnTo>
                  <a:lnTo>
                    <a:pt x="2122" y="173"/>
                  </a:lnTo>
                  <a:lnTo>
                    <a:pt x="2143" y="148"/>
                  </a:lnTo>
                  <a:lnTo>
                    <a:pt x="2152" y="136"/>
                  </a:lnTo>
                  <a:lnTo>
                    <a:pt x="2154" y="132"/>
                  </a:lnTo>
                  <a:lnTo>
                    <a:pt x="2152" y="132"/>
                  </a:lnTo>
                  <a:lnTo>
                    <a:pt x="2150" y="132"/>
                  </a:lnTo>
                  <a:lnTo>
                    <a:pt x="2146" y="135"/>
                  </a:lnTo>
                  <a:lnTo>
                    <a:pt x="2135" y="142"/>
                  </a:lnTo>
                  <a:lnTo>
                    <a:pt x="2123" y="152"/>
                  </a:lnTo>
                  <a:lnTo>
                    <a:pt x="2111" y="163"/>
                  </a:lnTo>
                  <a:lnTo>
                    <a:pt x="2103" y="173"/>
                  </a:lnTo>
                  <a:lnTo>
                    <a:pt x="2101" y="176"/>
                  </a:lnTo>
                  <a:lnTo>
                    <a:pt x="2100" y="180"/>
                  </a:lnTo>
                  <a:lnTo>
                    <a:pt x="2098" y="183"/>
                  </a:lnTo>
                  <a:lnTo>
                    <a:pt x="2095" y="186"/>
                  </a:lnTo>
                  <a:lnTo>
                    <a:pt x="2089" y="192"/>
                  </a:lnTo>
                  <a:lnTo>
                    <a:pt x="2082" y="196"/>
                  </a:lnTo>
                  <a:lnTo>
                    <a:pt x="2074" y="200"/>
                  </a:lnTo>
                  <a:lnTo>
                    <a:pt x="2067" y="204"/>
                  </a:lnTo>
                  <a:lnTo>
                    <a:pt x="2065" y="208"/>
                  </a:lnTo>
                  <a:lnTo>
                    <a:pt x="2063" y="210"/>
                  </a:lnTo>
                  <a:lnTo>
                    <a:pt x="2061" y="214"/>
                  </a:lnTo>
                  <a:lnTo>
                    <a:pt x="2061" y="217"/>
                  </a:lnTo>
                  <a:lnTo>
                    <a:pt x="2055" y="217"/>
                  </a:lnTo>
                  <a:lnTo>
                    <a:pt x="2049" y="220"/>
                  </a:lnTo>
                  <a:lnTo>
                    <a:pt x="2042" y="222"/>
                  </a:lnTo>
                  <a:lnTo>
                    <a:pt x="2036" y="226"/>
                  </a:lnTo>
                  <a:lnTo>
                    <a:pt x="2030" y="231"/>
                  </a:lnTo>
                  <a:lnTo>
                    <a:pt x="2025" y="236"/>
                  </a:lnTo>
                  <a:lnTo>
                    <a:pt x="2022" y="239"/>
                  </a:lnTo>
                  <a:lnTo>
                    <a:pt x="2021" y="243"/>
                  </a:lnTo>
                  <a:lnTo>
                    <a:pt x="2020" y="248"/>
                  </a:lnTo>
                  <a:lnTo>
                    <a:pt x="2020" y="251"/>
                  </a:lnTo>
                  <a:lnTo>
                    <a:pt x="2008" y="262"/>
                  </a:lnTo>
                  <a:lnTo>
                    <a:pt x="1998" y="276"/>
                  </a:lnTo>
                  <a:lnTo>
                    <a:pt x="1995" y="276"/>
                  </a:lnTo>
                  <a:lnTo>
                    <a:pt x="1991" y="277"/>
                  </a:lnTo>
                  <a:lnTo>
                    <a:pt x="1987" y="279"/>
                  </a:lnTo>
                  <a:lnTo>
                    <a:pt x="1982" y="281"/>
                  </a:lnTo>
                  <a:lnTo>
                    <a:pt x="1979" y="283"/>
                  </a:lnTo>
                  <a:lnTo>
                    <a:pt x="1975" y="284"/>
                  </a:lnTo>
                  <a:lnTo>
                    <a:pt x="1970" y="285"/>
                  </a:lnTo>
                  <a:lnTo>
                    <a:pt x="1967" y="285"/>
                  </a:lnTo>
                  <a:lnTo>
                    <a:pt x="1965" y="293"/>
                  </a:lnTo>
                  <a:lnTo>
                    <a:pt x="1964" y="295"/>
                  </a:lnTo>
                  <a:lnTo>
                    <a:pt x="1963" y="296"/>
                  </a:lnTo>
                  <a:lnTo>
                    <a:pt x="1962" y="296"/>
                  </a:lnTo>
                  <a:lnTo>
                    <a:pt x="1959" y="296"/>
                  </a:lnTo>
                  <a:lnTo>
                    <a:pt x="1958" y="298"/>
                  </a:lnTo>
                  <a:lnTo>
                    <a:pt x="1957" y="301"/>
                  </a:lnTo>
                  <a:lnTo>
                    <a:pt x="1957" y="307"/>
                  </a:lnTo>
                  <a:lnTo>
                    <a:pt x="1950" y="307"/>
                  </a:lnTo>
                  <a:lnTo>
                    <a:pt x="1944" y="310"/>
                  </a:lnTo>
                  <a:lnTo>
                    <a:pt x="1937" y="312"/>
                  </a:lnTo>
                  <a:lnTo>
                    <a:pt x="1933" y="315"/>
                  </a:lnTo>
                  <a:lnTo>
                    <a:pt x="1928" y="318"/>
                  </a:lnTo>
                  <a:lnTo>
                    <a:pt x="1923" y="323"/>
                  </a:lnTo>
                  <a:lnTo>
                    <a:pt x="1919" y="327"/>
                  </a:lnTo>
                  <a:lnTo>
                    <a:pt x="1916" y="330"/>
                  </a:lnTo>
                  <a:lnTo>
                    <a:pt x="1896" y="330"/>
                  </a:lnTo>
                  <a:lnTo>
                    <a:pt x="1896" y="341"/>
                  </a:lnTo>
                  <a:lnTo>
                    <a:pt x="1891" y="341"/>
                  </a:lnTo>
                  <a:lnTo>
                    <a:pt x="1888" y="340"/>
                  </a:lnTo>
                  <a:lnTo>
                    <a:pt x="1884" y="339"/>
                  </a:lnTo>
                  <a:lnTo>
                    <a:pt x="1880" y="339"/>
                  </a:lnTo>
                  <a:lnTo>
                    <a:pt x="1878" y="340"/>
                  </a:lnTo>
                  <a:lnTo>
                    <a:pt x="1876" y="341"/>
                  </a:lnTo>
                  <a:lnTo>
                    <a:pt x="1874" y="346"/>
                  </a:lnTo>
                  <a:lnTo>
                    <a:pt x="1874" y="352"/>
                  </a:lnTo>
                  <a:lnTo>
                    <a:pt x="1857" y="355"/>
                  </a:lnTo>
                  <a:lnTo>
                    <a:pt x="1832" y="360"/>
                  </a:lnTo>
                  <a:lnTo>
                    <a:pt x="1801" y="368"/>
                  </a:lnTo>
                  <a:lnTo>
                    <a:pt x="1769" y="379"/>
                  </a:lnTo>
                  <a:lnTo>
                    <a:pt x="1738" y="390"/>
                  </a:lnTo>
                  <a:lnTo>
                    <a:pt x="1712" y="401"/>
                  </a:lnTo>
                  <a:lnTo>
                    <a:pt x="1702" y="407"/>
                  </a:lnTo>
                  <a:lnTo>
                    <a:pt x="1693" y="412"/>
                  </a:lnTo>
                  <a:lnTo>
                    <a:pt x="1688" y="417"/>
                  </a:lnTo>
                  <a:lnTo>
                    <a:pt x="1687" y="422"/>
                  </a:lnTo>
                  <a:lnTo>
                    <a:pt x="1731" y="401"/>
                  </a:lnTo>
                  <a:lnTo>
                    <a:pt x="1753" y="389"/>
                  </a:lnTo>
                  <a:lnTo>
                    <a:pt x="1754" y="388"/>
                  </a:lnTo>
                  <a:lnTo>
                    <a:pt x="1755" y="386"/>
                  </a:lnTo>
                  <a:lnTo>
                    <a:pt x="1755" y="385"/>
                  </a:lnTo>
                  <a:lnTo>
                    <a:pt x="1754" y="385"/>
                  </a:lnTo>
                  <a:lnTo>
                    <a:pt x="1750" y="385"/>
                  </a:lnTo>
                  <a:lnTo>
                    <a:pt x="1743" y="388"/>
                  </a:lnTo>
                  <a:lnTo>
                    <a:pt x="1724" y="394"/>
                  </a:lnTo>
                  <a:lnTo>
                    <a:pt x="1701" y="402"/>
                  </a:lnTo>
                  <a:lnTo>
                    <a:pt x="1690" y="407"/>
                  </a:lnTo>
                  <a:lnTo>
                    <a:pt x="1680" y="412"/>
                  </a:lnTo>
                  <a:lnTo>
                    <a:pt x="1673" y="417"/>
                  </a:lnTo>
                  <a:lnTo>
                    <a:pt x="1668" y="422"/>
                  </a:lnTo>
                  <a:lnTo>
                    <a:pt x="1667" y="425"/>
                  </a:lnTo>
                  <a:lnTo>
                    <a:pt x="1664" y="429"/>
                  </a:lnTo>
                  <a:lnTo>
                    <a:pt x="1661" y="434"/>
                  </a:lnTo>
                  <a:lnTo>
                    <a:pt x="1656" y="437"/>
                  </a:lnTo>
                  <a:lnTo>
                    <a:pt x="1651" y="440"/>
                  </a:lnTo>
                  <a:lnTo>
                    <a:pt x="1645" y="442"/>
                  </a:lnTo>
                  <a:lnTo>
                    <a:pt x="1640" y="445"/>
                  </a:lnTo>
                  <a:lnTo>
                    <a:pt x="1636" y="445"/>
                  </a:lnTo>
                  <a:lnTo>
                    <a:pt x="1627" y="456"/>
                  </a:lnTo>
                  <a:lnTo>
                    <a:pt x="1625" y="463"/>
                  </a:lnTo>
                  <a:lnTo>
                    <a:pt x="1623" y="470"/>
                  </a:lnTo>
                  <a:lnTo>
                    <a:pt x="1619" y="476"/>
                  </a:lnTo>
                  <a:lnTo>
                    <a:pt x="1616" y="482"/>
                  </a:lnTo>
                  <a:lnTo>
                    <a:pt x="1612" y="487"/>
                  </a:lnTo>
                  <a:lnTo>
                    <a:pt x="1608" y="492"/>
                  </a:lnTo>
                  <a:lnTo>
                    <a:pt x="1606" y="497"/>
                  </a:lnTo>
                  <a:lnTo>
                    <a:pt x="1605" y="501"/>
                  </a:lnTo>
                  <a:lnTo>
                    <a:pt x="1595" y="503"/>
                  </a:lnTo>
                  <a:lnTo>
                    <a:pt x="1583" y="508"/>
                  </a:lnTo>
                  <a:lnTo>
                    <a:pt x="1568" y="515"/>
                  </a:lnTo>
                  <a:lnTo>
                    <a:pt x="1554" y="524"/>
                  </a:lnTo>
                  <a:lnTo>
                    <a:pt x="1538" y="533"/>
                  </a:lnTo>
                  <a:lnTo>
                    <a:pt x="1525" y="543"/>
                  </a:lnTo>
                  <a:lnTo>
                    <a:pt x="1511" y="550"/>
                  </a:lnTo>
                  <a:lnTo>
                    <a:pt x="1503" y="556"/>
                  </a:lnTo>
                  <a:lnTo>
                    <a:pt x="1503" y="570"/>
                  </a:lnTo>
                  <a:lnTo>
                    <a:pt x="1481" y="570"/>
                  </a:lnTo>
                  <a:lnTo>
                    <a:pt x="1471" y="580"/>
                  </a:lnTo>
                  <a:lnTo>
                    <a:pt x="1471" y="601"/>
                  </a:lnTo>
                  <a:lnTo>
                    <a:pt x="1461" y="601"/>
                  </a:lnTo>
                  <a:lnTo>
                    <a:pt x="1461" y="624"/>
                  </a:lnTo>
                  <a:lnTo>
                    <a:pt x="1461" y="618"/>
                  </a:lnTo>
                  <a:lnTo>
                    <a:pt x="1461" y="615"/>
                  </a:lnTo>
                  <a:lnTo>
                    <a:pt x="1460" y="615"/>
                  </a:lnTo>
                  <a:lnTo>
                    <a:pt x="1459" y="616"/>
                  </a:lnTo>
                  <a:lnTo>
                    <a:pt x="1457" y="618"/>
                  </a:lnTo>
                  <a:lnTo>
                    <a:pt x="1452" y="622"/>
                  </a:lnTo>
                  <a:lnTo>
                    <a:pt x="1447" y="623"/>
                  </a:lnTo>
                  <a:lnTo>
                    <a:pt x="1440" y="624"/>
                  </a:lnTo>
                  <a:lnTo>
                    <a:pt x="1440" y="635"/>
                  </a:lnTo>
                  <a:lnTo>
                    <a:pt x="1440" y="648"/>
                  </a:lnTo>
                  <a:lnTo>
                    <a:pt x="1440" y="661"/>
                  </a:lnTo>
                  <a:lnTo>
                    <a:pt x="1441" y="674"/>
                  </a:lnTo>
                  <a:lnTo>
                    <a:pt x="1442" y="688"/>
                  </a:lnTo>
                  <a:lnTo>
                    <a:pt x="1444" y="700"/>
                  </a:lnTo>
                  <a:lnTo>
                    <a:pt x="1448" y="708"/>
                  </a:lnTo>
                  <a:lnTo>
                    <a:pt x="1452" y="714"/>
                  </a:lnTo>
                  <a:lnTo>
                    <a:pt x="1461" y="714"/>
                  </a:lnTo>
                  <a:lnTo>
                    <a:pt x="1464" y="725"/>
                  </a:lnTo>
                  <a:lnTo>
                    <a:pt x="1465" y="737"/>
                  </a:lnTo>
                  <a:lnTo>
                    <a:pt x="1466" y="752"/>
                  </a:lnTo>
                  <a:lnTo>
                    <a:pt x="1466" y="767"/>
                  </a:lnTo>
                  <a:lnTo>
                    <a:pt x="1466" y="781"/>
                  </a:lnTo>
                  <a:lnTo>
                    <a:pt x="1466" y="795"/>
                  </a:lnTo>
                  <a:lnTo>
                    <a:pt x="1469" y="808"/>
                  </a:lnTo>
                  <a:lnTo>
                    <a:pt x="1471" y="818"/>
                  </a:lnTo>
                  <a:lnTo>
                    <a:pt x="1481" y="818"/>
                  </a:lnTo>
                  <a:lnTo>
                    <a:pt x="1481" y="853"/>
                  </a:lnTo>
                  <a:lnTo>
                    <a:pt x="1493" y="863"/>
                  </a:lnTo>
                  <a:lnTo>
                    <a:pt x="1503" y="874"/>
                  </a:lnTo>
                  <a:lnTo>
                    <a:pt x="1500" y="871"/>
                  </a:lnTo>
                  <a:lnTo>
                    <a:pt x="1499" y="869"/>
                  </a:lnTo>
                  <a:lnTo>
                    <a:pt x="1501" y="870"/>
                  </a:lnTo>
                  <a:lnTo>
                    <a:pt x="1505" y="871"/>
                  </a:lnTo>
                  <a:lnTo>
                    <a:pt x="1510" y="872"/>
                  </a:lnTo>
                  <a:lnTo>
                    <a:pt x="1515" y="874"/>
                  </a:lnTo>
                  <a:lnTo>
                    <a:pt x="1522" y="874"/>
                  </a:lnTo>
                  <a:lnTo>
                    <a:pt x="1512" y="871"/>
                  </a:lnTo>
                  <a:lnTo>
                    <a:pt x="1508" y="870"/>
                  </a:lnTo>
                  <a:lnTo>
                    <a:pt x="1505" y="870"/>
                  </a:lnTo>
                  <a:lnTo>
                    <a:pt x="1504" y="870"/>
                  </a:lnTo>
                  <a:lnTo>
                    <a:pt x="1504" y="871"/>
                  </a:lnTo>
                  <a:lnTo>
                    <a:pt x="1504" y="872"/>
                  </a:lnTo>
                  <a:lnTo>
                    <a:pt x="1506" y="876"/>
                  </a:lnTo>
                  <a:lnTo>
                    <a:pt x="1510" y="882"/>
                  </a:lnTo>
                  <a:lnTo>
                    <a:pt x="1515" y="889"/>
                  </a:lnTo>
                  <a:lnTo>
                    <a:pt x="1522" y="898"/>
                  </a:lnTo>
                  <a:lnTo>
                    <a:pt x="1512" y="887"/>
                  </a:lnTo>
                  <a:lnTo>
                    <a:pt x="1508" y="880"/>
                  </a:lnTo>
                  <a:lnTo>
                    <a:pt x="1506" y="877"/>
                  </a:lnTo>
                  <a:lnTo>
                    <a:pt x="1505" y="876"/>
                  </a:lnTo>
                  <a:lnTo>
                    <a:pt x="1506" y="876"/>
                  </a:lnTo>
                  <a:lnTo>
                    <a:pt x="1511" y="878"/>
                  </a:lnTo>
                  <a:lnTo>
                    <a:pt x="1518" y="882"/>
                  </a:lnTo>
                  <a:lnTo>
                    <a:pt x="1529" y="889"/>
                  </a:lnTo>
                  <a:lnTo>
                    <a:pt x="1544" y="898"/>
                  </a:lnTo>
                  <a:lnTo>
                    <a:pt x="1554" y="908"/>
                  </a:lnTo>
                  <a:lnTo>
                    <a:pt x="1554" y="919"/>
                  </a:lnTo>
                  <a:lnTo>
                    <a:pt x="1563" y="929"/>
                  </a:lnTo>
                  <a:lnTo>
                    <a:pt x="1595" y="943"/>
                  </a:lnTo>
                  <a:lnTo>
                    <a:pt x="1595" y="953"/>
                  </a:lnTo>
                  <a:lnTo>
                    <a:pt x="1600" y="957"/>
                  </a:lnTo>
                  <a:lnTo>
                    <a:pt x="1607" y="962"/>
                  </a:lnTo>
                  <a:lnTo>
                    <a:pt x="1617" y="968"/>
                  </a:lnTo>
                  <a:lnTo>
                    <a:pt x="1627" y="974"/>
                  </a:lnTo>
                  <a:lnTo>
                    <a:pt x="1637" y="979"/>
                  </a:lnTo>
                  <a:lnTo>
                    <a:pt x="1648" y="983"/>
                  </a:lnTo>
                  <a:lnTo>
                    <a:pt x="1658" y="987"/>
                  </a:lnTo>
                  <a:lnTo>
                    <a:pt x="1668" y="988"/>
                  </a:lnTo>
                  <a:lnTo>
                    <a:pt x="1669" y="994"/>
                  </a:lnTo>
                  <a:lnTo>
                    <a:pt x="1671" y="999"/>
                  </a:lnTo>
                  <a:lnTo>
                    <a:pt x="1675" y="1004"/>
                  </a:lnTo>
                  <a:lnTo>
                    <a:pt x="1681" y="1007"/>
                  </a:lnTo>
                  <a:lnTo>
                    <a:pt x="1687" y="1011"/>
                  </a:lnTo>
                  <a:lnTo>
                    <a:pt x="1695" y="1013"/>
                  </a:lnTo>
                  <a:lnTo>
                    <a:pt x="1703" y="1016"/>
                  </a:lnTo>
                  <a:lnTo>
                    <a:pt x="1712" y="1017"/>
                  </a:lnTo>
                  <a:lnTo>
                    <a:pt x="1729" y="1019"/>
                  </a:lnTo>
                  <a:lnTo>
                    <a:pt x="1746" y="1022"/>
                  </a:lnTo>
                  <a:lnTo>
                    <a:pt x="1760" y="1022"/>
                  </a:lnTo>
                  <a:lnTo>
                    <a:pt x="1770" y="1022"/>
                  </a:lnTo>
                  <a:lnTo>
                    <a:pt x="1782" y="1008"/>
                  </a:lnTo>
                  <a:lnTo>
                    <a:pt x="1782" y="997"/>
                  </a:lnTo>
                  <a:lnTo>
                    <a:pt x="1792" y="997"/>
                  </a:lnTo>
                  <a:lnTo>
                    <a:pt x="1792" y="988"/>
                  </a:lnTo>
                  <a:lnTo>
                    <a:pt x="1801" y="988"/>
                  </a:lnTo>
                  <a:lnTo>
                    <a:pt x="1814" y="977"/>
                  </a:lnTo>
                  <a:lnTo>
                    <a:pt x="1810" y="979"/>
                  </a:lnTo>
                  <a:lnTo>
                    <a:pt x="1809" y="980"/>
                  </a:lnTo>
                  <a:lnTo>
                    <a:pt x="1808" y="980"/>
                  </a:lnTo>
                  <a:lnTo>
                    <a:pt x="1809" y="978"/>
                  </a:lnTo>
                  <a:lnTo>
                    <a:pt x="1810" y="973"/>
                  </a:lnTo>
                  <a:lnTo>
                    <a:pt x="1811" y="968"/>
                  </a:lnTo>
                  <a:lnTo>
                    <a:pt x="1812" y="961"/>
                  </a:lnTo>
                  <a:lnTo>
                    <a:pt x="1814" y="953"/>
                  </a:lnTo>
                  <a:lnTo>
                    <a:pt x="1818" y="953"/>
                  </a:lnTo>
                  <a:lnTo>
                    <a:pt x="1822" y="951"/>
                  </a:lnTo>
                  <a:lnTo>
                    <a:pt x="1823" y="950"/>
                  </a:lnTo>
                  <a:lnTo>
                    <a:pt x="1823" y="948"/>
                  </a:lnTo>
                  <a:lnTo>
                    <a:pt x="1823" y="945"/>
                  </a:lnTo>
                  <a:lnTo>
                    <a:pt x="1825" y="944"/>
                  </a:lnTo>
                  <a:lnTo>
                    <a:pt x="1827" y="943"/>
                  </a:lnTo>
                  <a:lnTo>
                    <a:pt x="1833" y="943"/>
                  </a:lnTo>
                  <a:lnTo>
                    <a:pt x="1832" y="945"/>
                  </a:lnTo>
                  <a:lnTo>
                    <a:pt x="1829" y="946"/>
                  </a:lnTo>
                  <a:lnTo>
                    <a:pt x="1828" y="945"/>
                  </a:lnTo>
                  <a:lnTo>
                    <a:pt x="1826" y="943"/>
                  </a:lnTo>
                  <a:lnTo>
                    <a:pt x="1825" y="939"/>
                  </a:lnTo>
                  <a:lnTo>
                    <a:pt x="1825" y="934"/>
                  </a:lnTo>
                  <a:lnTo>
                    <a:pt x="1827" y="927"/>
                  </a:lnTo>
                  <a:lnTo>
                    <a:pt x="1833" y="919"/>
                  </a:lnTo>
                  <a:lnTo>
                    <a:pt x="1843" y="908"/>
                  </a:lnTo>
                  <a:lnTo>
                    <a:pt x="1874" y="908"/>
                  </a:lnTo>
                  <a:lnTo>
                    <a:pt x="1884" y="919"/>
                  </a:lnTo>
                  <a:lnTo>
                    <a:pt x="1884" y="963"/>
                  </a:lnTo>
                  <a:lnTo>
                    <a:pt x="1896" y="963"/>
                  </a:lnTo>
                  <a:lnTo>
                    <a:pt x="1900" y="974"/>
                  </a:lnTo>
                  <a:lnTo>
                    <a:pt x="1903" y="988"/>
                  </a:lnTo>
                  <a:lnTo>
                    <a:pt x="1906" y="1005"/>
                  </a:lnTo>
                  <a:lnTo>
                    <a:pt x="1910" y="1022"/>
                  </a:lnTo>
                  <a:lnTo>
                    <a:pt x="1912" y="1040"/>
                  </a:lnTo>
                  <a:lnTo>
                    <a:pt x="1913" y="1057"/>
                  </a:lnTo>
                  <a:lnTo>
                    <a:pt x="1914" y="1074"/>
                  </a:lnTo>
                  <a:lnTo>
                    <a:pt x="1916" y="1087"/>
                  </a:lnTo>
                  <a:lnTo>
                    <a:pt x="1910" y="1089"/>
                  </a:lnTo>
                  <a:lnTo>
                    <a:pt x="1907" y="1090"/>
                  </a:lnTo>
                  <a:lnTo>
                    <a:pt x="1906" y="1092"/>
                  </a:lnTo>
                  <a:lnTo>
                    <a:pt x="1906" y="1095"/>
                  </a:lnTo>
                  <a:lnTo>
                    <a:pt x="1906" y="1097"/>
                  </a:lnTo>
                  <a:lnTo>
                    <a:pt x="1905" y="1100"/>
                  </a:lnTo>
                  <a:lnTo>
                    <a:pt x="1901" y="1101"/>
                  </a:lnTo>
                  <a:lnTo>
                    <a:pt x="1896" y="1101"/>
                  </a:lnTo>
                  <a:lnTo>
                    <a:pt x="1896" y="1097"/>
                  </a:lnTo>
                  <a:lnTo>
                    <a:pt x="1899" y="1096"/>
                  </a:lnTo>
                  <a:lnTo>
                    <a:pt x="1901" y="1096"/>
                  </a:lnTo>
                  <a:lnTo>
                    <a:pt x="1903" y="1098"/>
                  </a:lnTo>
                  <a:lnTo>
                    <a:pt x="1905" y="1103"/>
                  </a:lnTo>
                  <a:lnTo>
                    <a:pt x="1903" y="1108"/>
                  </a:lnTo>
                  <a:lnTo>
                    <a:pt x="1901" y="1115"/>
                  </a:lnTo>
                  <a:lnTo>
                    <a:pt x="1896" y="1123"/>
                  </a:lnTo>
                  <a:lnTo>
                    <a:pt x="1833" y="1123"/>
                  </a:lnTo>
                  <a:lnTo>
                    <a:pt x="1833" y="1112"/>
                  </a:lnTo>
                  <a:lnTo>
                    <a:pt x="1828" y="1110"/>
                  </a:lnTo>
                  <a:lnTo>
                    <a:pt x="1821" y="1109"/>
                  </a:lnTo>
                  <a:lnTo>
                    <a:pt x="1812" y="1109"/>
                  </a:lnTo>
                  <a:lnTo>
                    <a:pt x="1801" y="1109"/>
                  </a:lnTo>
                  <a:lnTo>
                    <a:pt x="1777" y="1110"/>
                  </a:lnTo>
                  <a:lnTo>
                    <a:pt x="1750" y="1114"/>
                  </a:lnTo>
                  <a:lnTo>
                    <a:pt x="1724" y="1119"/>
                  </a:lnTo>
                  <a:lnTo>
                    <a:pt x="1699" y="1124"/>
                  </a:lnTo>
                  <a:lnTo>
                    <a:pt x="1680" y="1129"/>
                  </a:lnTo>
                  <a:lnTo>
                    <a:pt x="1668" y="1132"/>
                  </a:lnTo>
                  <a:lnTo>
                    <a:pt x="1668" y="1146"/>
                  </a:lnTo>
                  <a:lnTo>
                    <a:pt x="1636" y="1146"/>
                  </a:lnTo>
                  <a:lnTo>
                    <a:pt x="1636" y="1157"/>
                  </a:lnTo>
                  <a:lnTo>
                    <a:pt x="1617" y="1157"/>
                  </a:lnTo>
                  <a:lnTo>
                    <a:pt x="1617" y="1202"/>
                  </a:lnTo>
                  <a:lnTo>
                    <a:pt x="1627" y="1202"/>
                  </a:lnTo>
                  <a:lnTo>
                    <a:pt x="1627" y="1247"/>
                  </a:lnTo>
                  <a:lnTo>
                    <a:pt x="1636" y="1247"/>
                  </a:lnTo>
                  <a:lnTo>
                    <a:pt x="1639" y="1257"/>
                  </a:lnTo>
                  <a:lnTo>
                    <a:pt x="1639" y="1270"/>
                  </a:lnTo>
                  <a:lnTo>
                    <a:pt x="1637" y="1283"/>
                  </a:lnTo>
                  <a:lnTo>
                    <a:pt x="1635" y="1299"/>
                  </a:lnTo>
                  <a:lnTo>
                    <a:pt x="1631" y="1313"/>
                  </a:lnTo>
                  <a:lnTo>
                    <a:pt x="1629" y="1327"/>
                  </a:lnTo>
                  <a:lnTo>
                    <a:pt x="1627" y="1340"/>
                  </a:lnTo>
                  <a:lnTo>
                    <a:pt x="1627" y="1350"/>
                  </a:lnTo>
                  <a:lnTo>
                    <a:pt x="1620" y="1350"/>
                  </a:lnTo>
                  <a:lnTo>
                    <a:pt x="1617" y="1351"/>
                  </a:lnTo>
                  <a:lnTo>
                    <a:pt x="1616" y="1353"/>
                  </a:lnTo>
                  <a:lnTo>
                    <a:pt x="1616" y="1355"/>
                  </a:lnTo>
                  <a:lnTo>
                    <a:pt x="1616" y="1357"/>
                  </a:lnTo>
                  <a:lnTo>
                    <a:pt x="1614" y="1358"/>
                  </a:lnTo>
                  <a:lnTo>
                    <a:pt x="1611" y="1360"/>
                  </a:lnTo>
                  <a:lnTo>
                    <a:pt x="1605" y="1361"/>
                  </a:lnTo>
                  <a:lnTo>
                    <a:pt x="1605" y="1366"/>
                  </a:lnTo>
                  <a:lnTo>
                    <a:pt x="1605" y="1372"/>
                  </a:lnTo>
                  <a:lnTo>
                    <a:pt x="1603" y="1379"/>
                  </a:lnTo>
                  <a:lnTo>
                    <a:pt x="1603" y="1388"/>
                  </a:lnTo>
                  <a:lnTo>
                    <a:pt x="1602" y="1394"/>
                  </a:lnTo>
                  <a:lnTo>
                    <a:pt x="1600" y="1400"/>
                  </a:lnTo>
                  <a:lnTo>
                    <a:pt x="1597" y="1405"/>
                  </a:lnTo>
                  <a:lnTo>
                    <a:pt x="1595" y="1406"/>
                  </a:lnTo>
                  <a:lnTo>
                    <a:pt x="1595" y="1425"/>
                  </a:lnTo>
                  <a:lnTo>
                    <a:pt x="1596" y="1456"/>
                  </a:lnTo>
                  <a:lnTo>
                    <a:pt x="1597" y="1492"/>
                  </a:lnTo>
                  <a:lnTo>
                    <a:pt x="1599" y="1532"/>
                  </a:lnTo>
                  <a:lnTo>
                    <a:pt x="1599" y="1571"/>
                  </a:lnTo>
                  <a:lnTo>
                    <a:pt x="1599" y="1606"/>
                  </a:lnTo>
                  <a:lnTo>
                    <a:pt x="1599" y="1620"/>
                  </a:lnTo>
                  <a:lnTo>
                    <a:pt x="1597" y="1631"/>
                  </a:lnTo>
                  <a:lnTo>
                    <a:pt x="1596" y="1639"/>
                  </a:lnTo>
                  <a:lnTo>
                    <a:pt x="1595" y="1644"/>
                  </a:lnTo>
                  <a:lnTo>
                    <a:pt x="1585" y="1644"/>
                  </a:lnTo>
                  <a:lnTo>
                    <a:pt x="1583" y="1650"/>
                  </a:lnTo>
                  <a:lnTo>
                    <a:pt x="1582" y="1658"/>
                  </a:lnTo>
                  <a:lnTo>
                    <a:pt x="1582" y="1669"/>
                  </a:lnTo>
                  <a:lnTo>
                    <a:pt x="1583" y="1680"/>
                  </a:lnTo>
                  <a:lnTo>
                    <a:pt x="1582" y="1691"/>
                  </a:lnTo>
                  <a:lnTo>
                    <a:pt x="1579" y="1701"/>
                  </a:lnTo>
                  <a:lnTo>
                    <a:pt x="1576" y="1705"/>
                  </a:lnTo>
                  <a:lnTo>
                    <a:pt x="1573" y="1707"/>
                  </a:lnTo>
                  <a:lnTo>
                    <a:pt x="1568" y="1709"/>
                  </a:lnTo>
                  <a:lnTo>
                    <a:pt x="1563" y="1709"/>
                  </a:lnTo>
                  <a:lnTo>
                    <a:pt x="1566" y="1701"/>
                  </a:lnTo>
                  <a:lnTo>
                    <a:pt x="1568" y="1694"/>
                  </a:lnTo>
                  <a:lnTo>
                    <a:pt x="1571" y="1689"/>
                  </a:lnTo>
                  <a:lnTo>
                    <a:pt x="1573" y="1686"/>
                  </a:lnTo>
                  <a:lnTo>
                    <a:pt x="1576" y="1686"/>
                  </a:lnTo>
                  <a:lnTo>
                    <a:pt x="1577" y="1686"/>
                  </a:lnTo>
                  <a:lnTo>
                    <a:pt x="1578" y="1689"/>
                  </a:lnTo>
                  <a:lnTo>
                    <a:pt x="1579" y="1692"/>
                  </a:lnTo>
                  <a:lnTo>
                    <a:pt x="1580" y="1696"/>
                  </a:lnTo>
                  <a:lnTo>
                    <a:pt x="1580" y="1701"/>
                  </a:lnTo>
                  <a:lnTo>
                    <a:pt x="1579" y="1706"/>
                  </a:lnTo>
                  <a:lnTo>
                    <a:pt x="1578" y="1712"/>
                  </a:lnTo>
                  <a:lnTo>
                    <a:pt x="1576" y="1718"/>
                  </a:lnTo>
                  <a:lnTo>
                    <a:pt x="1573" y="1724"/>
                  </a:lnTo>
                  <a:lnTo>
                    <a:pt x="1568" y="1729"/>
                  </a:lnTo>
                  <a:lnTo>
                    <a:pt x="1563" y="1734"/>
                  </a:lnTo>
                  <a:lnTo>
                    <a:pt x="1554" y="1745"/>
                  </a:lnTo>
                  <a:lnTo>
                    <a:pt x="1549" y="1745"/>
                  </a:lnTo>
                  <a:lnTo>
                    <a:pt x="1544" y="1746"/>
                  </a:lnTo>
                  <a:lnTo>
                    <a:pt x="1538" y="1747"/>
                  </a:lnTo>
                  <a:lnTo>
                    <a:pt x="1532" y="1750"/>
                  </a:lnTo>
                  <a:lnTo>
                    <a:pt x="1525" y="1752"/>
                  </a:lnTo>
                  <a:lnTo>
                    <a:pt x="1517" y="1753"/>
                  </a:lnTo>
                  <a:lnTo>
                    <a:pt x="1510" y="1754"/>
                  </a:lnTo>
                  <a:lnTo>
                    <a:pt x="1503" y="1754"/>
                  </a:lnTo>
                  <a:lnTo>
                    <a:pt x="1503" y="1734"/>
                  </a:lnTo>
                  <a:lnTo>
                    <a:pt x="1493" y="1734"/>
                  </a:lnTo>
                  <a:lnTo>
                    <a:pt x="1495" y="1734"/>
                  </a:lnTo>
                  <a:lnTo>
                    <a:pt x="1497" y="1734"/>
                  </a:lnTo>
                  <a:lnTo>
                    <a:pt x="1497" y="1733"/>
                  </a:lnTo>
                  <a:lnTo>
                    <a:pt x="1497" y="1730"/>
                  </a:lnTo>
                  <a:lnTo>
                    <a:pt x="1495" y="1728"/>
                  </a:lnTo>
                  <a:lnTo>
                    <a:pt x="1494" y="1724"/>
                  </a:lnTo>
                  <a:lnTo>
                    <a:pt x="1493" y="1718"/>
                  </a:lnTo>
                  <a:lnTo>
                    <a:pt x="1493" y="1709"/>
                  </a:lnTo>
                  <a:lnTo>
                    <a:pt x="1481" y="1709"/>
                  </a:lnTo>
                  <a:lnTo>
                    <a:pt x="1481" y="1689"/>
                  </a:lnTo>
                  <a:lnTo>
                    <a:pt x="1461" y="1689"/>
                  </a:lnTo>
                  <a:lnTo>
                    <a:pt x="1461" y="1678"/>
                  </a:lnTo>
                  <a:lnTo>
                    <a:pt x="1398" y="1678"/>
                  </a:lnTo>
                  <a:lnTo>
                    <a:pt x="1398" y="1689"/>
                  </a:lnTo>
                  <a:lnTo>
                    <a:pt x="1357" y="1689"/>
                  </a:lnTo>
                  <a:lnTo>
                    <a:pt x="1357" y="1700"/>
                  </a:lnTo>
                  <a:lnTo>
                    <a:pt x="1325" y="1700"/>
                  </a:lnTo>
                  <a:lnTo>
                    <a:pt x="1316" y="1689"/>
                  </a:lnTo>
                  <a:lnTo>
                    <a:pt x="1306" y="1678"/>
                  </a:lnTo>
                  <a:lnTo>
                    <a:pt x="1305" y="1669"/>
                  </a:lnTo>
                  <a:lnTo>
                    <a:pt x="1301" y="1660"/>
                  </a:lnTo>
                  <a:lnTo>
                    <a:pt x="1296" y="1651"/>
                  </a:lnTo>
                  <a:lnTo>
                    <a:pt x="1290" y="1641"/>
                  </a:lnTo>
                  <a:lnTo>
                    <a:pt x="1284" y="1632"/>
                  </a:lnTo>
                  <a:lnTo>
                    <a:pt x="1279" y="1621"/>
                  </a:lnTo>
                  <a:lnTo>
                    <a:pt x="1276" y="1610"/>
                  </a:lnTo>
                  <a:lnTo>
                    <a:pt x="1274" y="1599"/>
                  </a:lnTo>
                  <a:lnTo>
                    <a:pt x="1283" y="1616"/>
                  </a:lnTo>
                  <a:lnTo>
                    <a:pt x="1288" y="1627"/>
                  </a:lnTo>
                  <a:lnTo>
                    <a:pt x="1288" y="1629"/>
                  </a:lnTo>
                  <a:lnTo>
                    <a:pt x="1288" y="1632"/>
                  </a:lnTo>
                  <a:lnTo>
                    <a:pt x="1285" y="1632"/>
                  </a:lnTo>
                  <a:lnTo>
                    <a:pt x="1284" y="1632"/>
                  </a:lnTo>
                  <a:lnTo>
                    <a:pt x="1278" y="1627"/>
                  </a:lnTo>
                  <a:lnTo>
                    <a:pt x="1271" y="1620"/>
                  </a:lnTo>
                  <a:lnTo>
                    <a:pt x="1262" y="1610"/>
                  </a:lnTo>
                  <a:lnTo>
                    <a:pt x="1255" y="1599"/>
                  </a:lnTo>
                  <a:lnTo>
                    <a:pt x="1243" y="1575"/>
                  </a:lnTo>
                  <a:lnTo>
                    <a:pt x="1233" y="1575"/>
                  </a:lnTo>
                  <a:lnTo>
                    <a:pt x="1223" y="1586"/>
                  </a:lnTo>
                  <a:lnTo>
                    <a:pt x="1214" y="1599"/>
                  </a:lnTo>
                  <a:lnTo>
                    <a:pt x="1211" y="1610"/>
                  </a:lnTo>
                  <a:lnTo>
                    <a:pt x="1205" y="1626"/>
                  </a:lnTo>
                  <a:lnTo>
                    <a:pt x="1197" y="1644"/>
                  </a:lnTo>
                  <a:lnTo>
                    <a:pt x="1186" y="1663"/>
                  </a:lnTo>
                  <a:lnTo>
                    <a:pt x="1175" y="1684"/>
                  </a:lnTo>
                  <a:lnTo>
                    <a:pt x="1165" y="1701"/>
                  </a:lnTo>
                  <a:lnTo>
                    <a:pt x="1157" y="1714"/>
                  </a:lnTo>
                  <a:lnTo>
                    <a:pt x="1150" y="1723"/>
                  </a:lnTo>
                  <a:lnTo>
                    <a:pt x="1141" y="1734"/>
                  </a:lnTo>
                  <a:lnTo>
                    <a:pt x="1137" y="1735"/>
                  </a:lnTo>
                  <a:lnTo>
                    <a:pt x="1132" y="1737"/>
                  </a:lnTo>
                  <a:lnTo>
                    <a:pt x="1126" y="1741"/>
                  </a:lnTo>
                  <a:lnTo>
                    <a:pt x="1121" y="1746"/>
                  </a:lnTo>
                  <a:lnTo>
                    <a:pt x="1116" y="1751"/>
                  </a:lnTo>
                  <a:lnTo>
                    <a:pt x="1113" y="1757"/>
                  </a:lnTo>
                  <a:lnTo>
                    <a:pt x="1110" y="1763"/>
                  </a:lnTo>
                  <a:lnTo>
                    <a:pt x="1109" y="1768"/>
                  </a:lnTo>
                  <a:lnTo>
                    <a:pt x="1103" y="1769"/>
                  </a:lnTo>
                  <a:lnTo>
                    <a:pt x="1101" y="1770"/>
                  </a:lnTo>
                  <a:lnTo>
                    <a:pt x="1099" y="1771"/>
                  </a:lnTo>
                  <a:lnTo>
                    <a:pt x="1099" y="1774"/>
                  </a:lnTo>
                  <a:lnTo>
                    <a:pt x="1099" y="1775"/>
                  </a:lnTo>
                  <a:lnTo>
                    <a:pt x="1098" y="1778"/>
                  </a:lnTo>
                  <a:lnTo>
                    <a:pt x="1096" y="1778"/>
                  </a:lnTo>
                  <a:lnTo>
                    <a:pt x="1090" y="1779"/>
                  </a:lnTo>
                  <a:lnTo>
                    <a:pt x="1091" y="1775"/>
                  </a:lnTo>
                  <a:lnTo>
                    <a:pt x="1092" y="1775"/>
                  </a:lnTo>
                  <a:lnTo>
                    <a:pt x="1095" y="1775"/>
                  </a:lnTo>
                  <a:lnTo>
                    <a:pt x="1097" y="1778"/>
                  </a:lnTo>
                  <a:lnTo>
                    <a:pt x="1098" y="1781"/>
                  </a:lnTo>
                  <a:lnTo>
                    <a:pt x="1098" y="1787"/>
                  </a:lnTo>
                  <a:lnTo>
                    <a:pt x="1096" y="1795"/>
                  </a:lnTo>
                  <a:lnTo>
                    <a:pt x="1090" y="1802"/>
                  </a:lnTo>
                  <a:lnTo>
                    <a:pt x="1078" y="1813"/>
                  </a:lnTo>
                  <a:lnTo>
                    <a:pt x="1068" y="1824"/>
                  </a:lnTo>
                  <a:lnTo>
                    <a:pt x="1063" y="1825"/>
                  </a:lnTo>
                  <a:lnTo>
                    <a:pt x="1056" y="1827"/>
                  </a:lnTo>
                  <a:lnTo>
                    <a:pt x="1047" y="1832"/>
                  </a:lnTo>
                  <a:lnTo>
                    <a:pt x="1039" y="1837"/>
                  </a:lnTo>
                  <a:lnTo>
                    <a:pt x="1030" y="1842"/>
                  </a:lnTo>
                  <a:lnTo>
                    <a:pt x="1024" y="1848"/>
                  </a:lnTo>
                  <a:lnTo>
                    <a:pt x="1019" y="1853"/>
                  </a:lnTo>
                  <a:lnTo>
                    <a:pt x="1017" y="1858"/>
                  </a:lnTo>
                  <a:lnTo>
                    <a:pt x="985" y="1858"/>
                  </a:lnTo>
                  <a:lnTo>
                    <a:pt x="985" y="1869"/>
                  </a:lnTo>
                  <a:lnTo>
                    <a:pt x="980" y="1870"/>
                  </a:lnTo>
                  <a:lnTo>
                    <a:pt x="976" y="1871"/>
                  </a:lnTo>
                  <a:lnTo>
                    <a:pt x="967" y="1872"/>
                  </a:lnTo>
                  <a:lnTo>
                    <a:pt x="959" y="1874"/>
                  </a:lnTo>
                  <a:lnTo>
                    <a:pt x="940" y="1874"/>
                  </a:lnTo>
                  <a:lnTo>
                    <a:pt x="918" y="1872"/>
                  </a:lnTo>
                  <a:lnTo>
                    <a:pt x="898" y="1871"/>
                  </a:lnTo>
                  <a:lnTo>
                    <a:pt x="878" y="1870"/>
                  </a:lnTo>
                  <a:lnTo>
                    <a:pt x="863" y="1869"/>
                  </a:lnTo>
                  <a:lnTo>
                    <a:pt x="852" y="1869"/>
                  </a:lnTo>
                  <a:lnTo>
                    <a:pt x="852" y="1790"/>
                  </a:lnTo>
                  <a:lnTo>
                    <a:pt x="861" y="1790"/>
                  </a:lnTo>
                  <a:lnTo>
                    <a:pt x="861" y="1734"/>
                  </a:lnTo>
                  <a:lnTo>
                    <a:pt x="871" y="1723"/>
                  </a:lnTo>
                  <a:lnTo>
                    <a:pt x="893" y="1723"/>
                  </a:lnTo>
                  <a:lnTo>
                    <a:pt x="893" y="1709"/>
                  </a:lnTo>
                  <a:lnTo>
                    <a:pt x="925" y="1709"/>
                  </a:lnTo>
                  <a:lnTo>
                    <a:pt x="926" y="1703"/>
                  </a:lnTo>
                  <a:lnTo>
                    <a:pt x="926" y="1701"/>
                  </a:lnTo>
                  <a:lnTo>
                    <a:pt x="928" y="1700"/>
                  </a:lnTo>
                  <a:lnTo>
                    <a:pt x="929" y="1700"/>
                  </a:lnTo>
                  <a:lnTo>
                    <a:pt x="932" y="1699"/>
                  </a:lnTo>
                  <a:lnTo>
                    <a:pt x="933" y="1697"/>
                  </a:lnTo>
                  <a:lnTo>
                    <a:pt x="934" y="1695"/>
                  </a:lnTo>
                  <a:lnTo>
                    <a:pt x="934" y="1689"/>
                  </a:lnTo>
                  <a:lnTo>
                    <a:pt x="932" y="1690"/>
                  </a:lnTo>
                  <a:lnTo>
                    <a:pt x="931" y="1691"/>
                  </a:lnTo>
                  <a:lnTo>
                    <a:pt x="932" y="1694"/>
                  </a:lnTo>
                  <a:lnTo>
                    <a:pt x="933" y="1696"/>
                  </a:lnTo>
                  <a:lnTo>
                    <a:pt x="937" y="1697"/>
                  </a:lnTo>
                  <a:lnTo>
                    <a:pt x="942" y="1697"/>
                  </a:lnTo>
                  <a:lnTo>
                    <a:pt x="948" y="1695"/>
                  </a:lnTo>
                  <a:lnTo>
                    <a:pt x="954" y="1689"/>
                  </a:lnTo>
                  <a:lnTo>
                    <a:pt x="966" y="1678"/>
                  </a:lnTo>
                  <a:lnTo>
                    <a:pt x="967" y="1673"/>
                  </a:lnTo>
                  <a:lnTo>
                    <a:pt x="968" y="1668"/>
                  </a:lnTo>
                  <a:lnTo>
                    <a:pt x="969" y="1665"/>
                  </a:lnTo>
                  <a:lnTo>
                    <a:pt x="972" y="1661"/>
                  </a:lnTo>
                  <a:lnTo>
                    <a:pt x="976" y="1658"/>
                  </a:lnTo>
                  <a:lnTo>
                    <a:pt x="978" y="1656"/>
                  </a:lnTo>
                  <a:lnTo>
                    <a:pt x="982" y="1655"/>
                  </a:lnTo>
                  <a:lnTo>
                    <a:pt x="985" y="1655"/>
                  </a:lnTo>
                  <a:lnTo>
                    <a:pt x="988" y="1649"/>
                  </a:lnTo>
                  <a:lnTo>
                    <a:pt x="991" y="1641"/>
                  </a:lnTo>
                  <a:lnTo>
                    <a:pt x="999" y="1632"/>
                  </a:lnTo>
                  <a:lnTo>
                    <a:pt x="1006" y="1622"/>
                  </a:lnTo>
                  <a:lnTo>
                    <a:pt x="1013" y="1613"/>
                  </a:lnTo>
                  <a:lnTo>
                    <a:pt x="1020" y="1606"/>
                  </a:lnTo>
                  <a:lnTo>
                    <a:pt x="1025" y="1600"/>
                  </a:lnTo>
                  <a:lnTo>
                    <a:pt x="1027" y="1599"/>
                  </a:lnTo>
                  <a:lnTo>
                    <a:pt x="1014" y="1611"/>
                  </a:lnTo>
                  <a:lnTo>
                    <a:pt x="1010" y="1617"/>
                  </a:lnTo>
                  <a:lnTo>
                    <a:pt x="1008" y="1617"/>
                  </a:lnTo>
                  <a:lnTo>
                    <a:pt x="1011" y="1612"/>
                  </a:lnTo>
                  <a:lnTo>
                    <a:pt x="1016" y="1605"/>
                  </a:lnTo>
                  <a:lnTo>
                    <a:pt x="1020" y="1595"/>
                  </a:lnTo>
                  <a:lnTo>
                    <a:pt x="1025" y="1584"/>
                  </a:lnTo>
                  <a:lnTo>
                    <a:pt x="1027" y="1575"/>
                  </a:lnTo>
                  <a:lnTo>
                    <a:pt x="1033" y="1575"/>
                  </a:lnTo>
                  <a:lnTo>
                    <a:pt x="1036" y="1572"/>
                  </a:lnTo>
                  <a:lnTo>
                    <a:pt x="1040" y="1569"/>
                  </a:lnTo>
                  <a:lnTo>
                    <a:pt x="1042" y="1564"/>
                  </a:lnTo>
                  <a:lnTo>
                    <a:pt x="1045" y="1553"/>
                  </a:lnTo>
                  <a:lnTo>
                    <a:pt x="1045" y="1539"/>
                  </a:lnTo>
                  <a:lnTo>
                    <a:pt x="1045" y="1525"/>
                  </a:lnTo>
                  <a:lnTo>
                    <a:pt x="1045" y="1513"/>
                  </a:lnTo>
                  <a:lnTo>
                    <a:pt x="1045" y="1507"/>
                  </a:lnTo>
                  <a:lnTo>
                    <a:pt x="1046" y="1502"/>
                  </a:lnTo>
                  <a:lnTo>
                    <a:pt x="1047" y="1498"/>
                  </a:lnTo>
                  <a:lnTo>
                    <a:pt x="1048" y="1496"/>
                  </a:lnTo>
                  <a:lnTo>
                    <a:pt x="1058" y="1496"/>
                  </a:lnTo>
                  <a:lnTo>
                    <a:pt x="1058" y="1395"/>
                  </a:lnTo>
                  <a:lnTo>
                    <a:pt x="1048" y="1395"/>
                  </a:lnTo>
                  <a:lnTo>
                    <a:pt x="1048" y="1350"/>
                  </a:lnTo>
                  <a:lnTo>
                    <a:pt x="1036" y="1336"/>
                  </a:lnTo>
                  <a:lnTo>
                    <a:pt x="1027" y="1336"/>
                  </a:lnTo>
                  <a:lnTo>
                    <a:pt x="1025" y="1335"/>
                  </a:lnTo>
                  <a:lnTo>
                    <a:pt x="1024" y="1332"/>
                  </a:lnTo>
                  <a:lnTo>
                    <a:pt x="1020" y="1326"/>
                  </a:lnTo>
                  <a:lnTo>
                    <a:pt x="1017" y="1318"/>
                  </a:lnTo>
                  <a:lnTo>
                    <a:pt x="1013" y="1311"/>
                  </a:lnTo>
                  <a:lnTo>
                    <a:pt x="1011" y="1304"/>
                  </a:lnTo>
                  <a:lnTo>
                    <a:pt x="1008" y="1296"/>
                  </a:lnTo>
                  <a:lnTo>
                    <a:pt x="1007" y="1292"/>
                  </a:lnTo>
                  <a:lnTo>
                    <a:pt x="944" y="1302"/>
                  </a:lnTo>
                  <a:lnTo>
                    <a:pt x="944" y="1316"/>
                  </a:lnTo>
                  <a:lnTo>
                    <a:pt x="925" y="1316"/>
                  </a:lnTo>
                  <a:lnTo>
                    <a:pt x="903" y="1336"/>
                  </a:lnTo>
                  <a:lnTo>
                    <a:pt x="897" y="1336"/>
                  </a:lnTo>
                  <a:lnTo>
                    <a:pt x="886" y="1336"/>
                  </a:lnTo>
                  <a:lnTo>
                    <a:pt x="872" y="1336"/>
                  </a:lnTo>
                  <a:lnTo>
                    <a:pt x="858" y="1335"/>
                  </a:lnTo>
                  <a:lnTo>
                    <a:pt x="844" y="1334"/>
                  </a:lnTo>
                  <a:lnTo>
                    <a:pt x="832" y="1332"/>
                  </a:lnTo>
                  <a:lnTo>
                    <a:pt x="827" y="1330"/>
                  </a:lnTo>
                  <a:lnTo>
                    <a:pt x="824" y="1329"/>
                  </a:lnTo>
                  <a:lnTo>
                    <a:pt x="821" y="1328"/>
                  </a:lnTo>
                  <a:lnTo>
                    <a:pt x="820" y="1326"/>
                  </a:lnTo>
                  <a:lnTo>
                    <a:pt x="813" y="1326"/>
                  </a:lnTo>
                  <a:lnTo>
                    <a:pt x="804" y="1324"/>
                  </a:lnTo>
                  <a:lnTo>
                    <a:pt x="797" y="1323"/>
                  </a:lnTo>
                  <a:lnTo>
                    <a:pt x="789" y="1321"/>
                  </a:lnTo>
                  <a:lnTo>
                    <a:pt x="781" y="1318"/>
                  </a:lnTo>
                  <a:lnTo>
                    <a:pt x="773" y="1317"/>
                  </a:lnTo>
                  <a:lnTo>
                    <a:pt x="765" y="1316"/>
                  </a:lnTo>
                  <a:lnTo>
                    <a:pt x="757" y="1316"/>
                  </a:lnTo>
                  <a:lnTo>
                    <a:pt x="747" y="1302"/>
                  </a:lnTo>
                  <a:lnTo>
                    <a:pt x="747" y="1271"/>
                  </a:lnTo>
                  <a:lnTo>
                    <a:pt x="757" y="1271"/>
                  </a:lnTo>
                  <a:lnTo>
                    <a:pt x="757" y="1226"/>
                  </a:lnTo>
                  <a:lnTo>
                    <a:pt x="769" y="1226"/>
                  </a:lnTo>
                  <a:lnTo>
                    <a:pt x="772" y="1222"/>
                  </a:lnTo>
                  <a:lnTo>
                    <a:pt x="773" y="1217"/>
                  </a:lnTo>
                  <a:lnTo>
                    <a:pt x="773" y="1211"/>
                  </a:lnTo>
                  <a:lnTo>
                    <a:pt x="774" y="1204"/>
                  </a:lnTo>
                  <a:lnTo>
                    <a:pt x="774" y="1186"/>
                  </a:lnTo>
                  <a:lnTo>
                    <a:pt x="773" y="1166"/>
                  </a:lnTo>
                  <a:lnTo>
                    <a:pt x="772" y="1146"/>
                  </a:lnTo>
                  <a:lnTo>
                    <a:pt x="770" y="1127"/>
                  </a:lnTo>
                  <a:lnTo>
                    <a:pt x="770" y="1112"/>
                  </a:lnTo>
                  <a:lnTo>
                    <a:pt x="769" y="1101"/>
                  </a:lnTo>
                  <a:lnTo>
                    <a:pt x="761" y="1101"/>
                  </a:lnTo>
                  <a:lnTo>
                    <a:pt x="748" y="1101"/>
                  </a:lnTo>
                  <a:lnTo>
                    <a:pt x="736" y="1102"/>
                  </a:lnTo>
                  <a:lnTo>
                    <a:pt x="724" y="1102"/>
                  </a:lnTo>
                  <a:lnTo>
                    <a:pt x="712" y="1103"/>
                  </a:lnTo>
                  <a:lnTo>
                    <a:pt x="701" y="1106"/>
                  </a:lnTo>
                  <a:lnTo>
                    <a:pt x="693" y="1108"/>
                  </a:lnTo>
                  <a:lnTo>
                    <a:pt x="686" y="1112"/>
                  </a:lnTo>
                  <a:lnTo>
                    <a:pt x="686" y="1123"/>
                  </a:lnTo>
                  <a:lnTo>
                    <a:pt x="655" y="1123"/>
                  </a:lnTo>
                  <a:lnTo>
                    <a:pt x="655" y="1129"/>
                  </a:lnTo>
                  <a:lnTo>
                    <a:pt x="654" y="1132"/>
                  </a:lnTo>
                  <a:lnTo>
                    <a:pt x="652" y="1134"/>
                  </a:lnTo>
                  <a:lnTo>
                    <a:pt x="650" y="1135"/>
                  </a:lnTo>
                  <a:lnTo>
                    <a:pt x="649" y="1135"/>
                  </a:lnTo>
                  <a:lnTo>
                    <a:pt x="648" y="1136"/>
                  </a:lnTo>
                  <a:lnTo>
                    <a:pt x="646" y="1140"/>
                  </a:lnTo>
                  <a:lnTo>
                    <a:pt x="645" y="1146"/>
                  </a:lnTo>
                  <a:lnTo>
                    <a:pt x="572" y="1146"/>
                  </a:lnTo>
                  <a:lnTo>
                    <a:pt x="550" y="1123"/>
                  </a:lnTo>
                  <a:lnTo>
                    <a:pt x="550" y="1132"/>
                  </a:lnTo>
                  <a:lnTo>
                    <a:pt x="549" y="1143"/>
                  </a:lnTo>
                  <a:lnTo>
                    <a:pt x="547" y="1154"/>
                  </a:lnTo>
                  <a:lnTo>
                    <a:pt x="544" y="1164"/>
                  </a:lnTo>
                  <a:lnTo>
                    <a:pt x="538" y="1185"/>
                  </a:lnTo>
                  <a:lnTo>
                    <a:pt x="530" y="1205"/>
                  </a:lnTo>
                  <a:lnTo>
                    <a:pt x="523" y="1226"/>
                  </a:lnTo>
                  <a:lnTo>
                    <a:pt x="516" y="1245"/>
                  </a:lnTo>
                  <a:lnTo>
                    <a:pt x="514" y="1255"/>
                  </a:lnTo>
                  <a:lnTo>
                    <a:pt x="512" y="1264"/>
                  </a:lnTo>
                  <a:lnTo>
                    <a:pt x="510" y="1272"/>
                  </a:lnTo>
                  <a:lnTo>
                    <a:pt x="509" y="1281"/>
                  </a:lnTo>
                  <a:lnTo>
                    <a:pt x="506" y="1282"/>
                  </a:lnTo>
                  <a:lnTo>
                    <a:pt x="503" y="1284"/>
                  </a:lnTo>
                  <a:lnTo>
                    <a:pt x="499" y="1288"/>
                  </a:lnTo>
                  <a:lnTo>
                    <a:pt x="496" y="1293"/>
                  </a:lnTo>
                  <a:lnTo>
                    <a:pt x="493" y="1299"/>
                  </a:lnTo>
                  <a:lnTo>
                    <a:pt x="492" y="1305"/>
                  </a:lnTo>
                  <a:lnTo>
                    <a:pt x="491" y="1310"/>
                  </a:lnTo>
                  <a:lnTo>
                    <a:pt x="490" y="1316"/>
                  </a:lnTo>
                  <a:lnTo>
                    <a:pt x="484" y="1316"/>
                  </a:lnTo>
                  <a:lnTo>
                    <a:pt x="481" y="1317"/>
                  </a:lnTo>
                  <a:lnTo>
                    <a:pt x="480" y="1318"/>
                  </a:lnTo>
                  <a:lnTo>
                    <a:pt x="479" y="1321"/>
                  </a:lnTo>
                  <a:lnTo>
                    <a:pt x="479" y="1323"/>
                  </a:lnTo>
                  <a:lnTo>
                    <a:pt x="478" y="1324"/>
                  </a:lnTo>
                  <a:lnTo>
                    <a:pt x="475" y="1326"/>
                  </a:lnTo>
                  <a:lnTo>
                    <a:pt x="468" y="1326"/>
                  </a:lnTo>
                  <a:lnTo>
                    <a:pt x="468" y="1330"/>
                  </a:lnTo>
                  <a:lnTo>
                    <a:pt x="467" y="1336"/>
                  </a:lnTo>
                  <a:lnTo>
                    <a:pt x="465" y="1343"/>
                  </a:lnTo>
                  <a:lnTo>
                    <a:pt x="463" y="1350"/>
                  </a:lnTo>
                  <a:lnTo>
                    <a:pt x="462" y="1357"/>
                  </a:lnTo>
                  <a:lnTo>
                    <a:pt x="461" y="1366"/>
                  </a:lnTo>
                  <a:lnTo>
                    <a:pt x="459" y="1374"/>
                  </a:lnTo>
                  <a:lnTo>
                    <a:pt x="458" y="1381"/>
                  </a:lnTo>
                  <a:lnTo>
                    <a:pt x="465" y="1383"/>
                  </a:lnTo>
                  <a:lnTo>
                    <a:pt x="468" y="1384"/>
                  </a:lnTo>
                  <a:lnTo>
                    <a:pt x="469" y="1386"/>
                  </a:lnTo>
                  <a:lnTo>
                    <a:pt x="469" y="1389"/>
                  </a:lnTo>
                  <a:lnTo>
                    <a:pt x="470" y="1391"/>
                  </a:lnTo>
                  <a:lnTo>
                    <a:pt x="472" y="1392"/>
                  </a:lnTo>
                  <a:lnTo>
                    <a:pt x="474" y="1395"/>
                  </a:lnTo>
                  <a:lnTo>
                    <a:pt x="480" y="1395"/>
                  </a:lnTo>
                  <a:lnTo>
                    <a:pt x="480" y="1415"/>
                  </a:lnTo>
                  <a:lnTo>
                    <a:pt x="490" y="1415"/>
                  </a:lnTo>
                  <a:lnTo>
                    <a:pt x="490" y="1451"/>
                  </a:lnTo>
                  <a:lnTo>
                    <a:pt x="499" y="1451"/>
                  </a:lnTo>
                  <a:lnTo>
                    <a:pt x="503" y="1456"/>
                  </a:lnTo>
                  <a:lnTo>
                    <a:pt x="506" y="1464"/>
                  </a:lnTo>
                  <a:lnTo>
                    <a:pt x="507" y="1474"/>
                  </a:lnTo>
                  <a:lnTo>
                    <a:pt x="508" y="1485"/>
                  </a:lnTo>
                  <a:lnTo>
                    <a:pt x="509" y="1497"/>
                  </a:lnTo>
                  <a:lnTo>
                    <a:pt x="509" y="1509"/>
                  </a:lnTo>
                  <a:lnTo>
                    <a:pt x="509" y="1520"/>
                  </a:lnTo>
                  <a:lnTo>
                    <a:pt x="509" y="1530"/>
                  </a:lnTo>
                  <a:lnTo>
                    <a:pt x="516" y="1531"/>
                  </a:lnTo>
                  <a:lnTo>
                    <a:pt x="521" y="1532"/>
                  </a:lnTo>
                  <a:lnTo>
                    <a:pt x="523" y="1533"/>
                  </a:lnTo>
                  <a:lnTo>
                    <a:pt x="524" y="1537"/>
                  </a:lnTo>
                  <a:lnTo>
                    <a:pt x="524" y="1541"/>
                  </a:lnTo>
                  <a:lnTo>
                    <a:pt x="523" y="1544"/>
                  </a:lnTo>
                  <a:lnTo>
                    <a:pt x="523" y="1549"/>
                  </a:lnTo>
                  <a:lnTo>
                    <a:pt x="521" y="1554"/>
                  </a:lnTo>
                  <a:lnTo>
                    <a:pt x="531" y="1554"/>
                  </a:lnTo>
                  <a:lnTo>
                    <a:pt x="531" y="1599"/>
                  </a:lnTo>
                  <a:lnTo>
                    <a:pt x="541" y="1599"/>
                  </a:lnTo>
                  <a:lnTo>
                    <a:pt x="541" y="1644"/>
                  </a:lnTo>
                  <a:lnTo>
                    <a:pt x="550" y="1644"/>
                  </a:lnTo>
                  <a:lnTo>
                    <a:pt x="554" y="1652"/>
                  </a:lnTo>
                  <a:lnTo>
                    <a:pt x="557" y="1663"/>
                  </a:lnTo>
                  <a:lnTo>
                    <a:pt x="558" y="1675"/>
                  </a:lnTo>
                  <a:lnTo>
                    <a:pt x="557" y="1688"/>
                  </a:lnTo>
                  <a:lnTo>
                    <a:pt x="554" y="1716"/>
                  </a:lnTo>
                  <a:lnTo>
                    <a:pt x="549" y="1743"/>
                  </a:lnTo>
                  <a:lnTo>
                    <a:pt x="543" y="1771"/>
                  </a:lnTo>
                  <a:lnTo>
                    <a:pt x="537" y="1797"/>
                  </a:lnTo>
                  <a:lnTo>
                    <a:pt x="533" y="1819"/>
                  </a:lnTo>
                  <a:lnTo>
                    <a:pt x="531" y="1835"/>
                  </a:lnTo>
                  <a:lnTo>
                    <a:pt x="525" y="1835"/>
                  </a:lnTo>
                  <a:lnTo>
                    <a:pt x="523" y="1836"/>
                  </a:lnTo>
                  <a:lnTo>
                    <a:pt x="521" y="1838"/>
                  </a:lnTo>
                  <a:lnTo>
                    <a:pt x="520" y="1841"/>
                  </a:lnTo>
                  <a:lnTo>
                    <a:pt x="520" y="1843"/>
                  </a:lnTo>
                  <a:lnTo>
                    <a:pt x="519" y="1846"/>
                  </a:lnTo>
                  <a:lnTo>
                    <a:pt x="516" y="1847"/>
                  </a:lnTo>
                  <a:lnTo>
                    <a:pt x="509" y="1847"/>
                  </a:lnTo>
                  <a:lnTo>
                    <a:pt x="509" y="1869"/>
                  </a:lnTo>
                  <a:lnTo>
                    <a:pt x="499" y="1869"/>
                  </a:lnTo>
                  <a:lnTo>
                    <a:pt x="498" y="1871"/>
                  </a:lnTo>
                  <a:lnTo>
                    <a:pt x="497" y="1875"/>
                  </a:lnTo>
                  <a:lnTo>
                    <a:pt x="497" y="1880"/>
                  </a:lnTo>
                  <a:lnTo>
                    <a:pt x="497" y="1886"/>
                  </a:lnTo>
                  <a:lnTo>
                    <a:pt x="498" y="1899"/>
                  </a:lnTo>
                  <a:lnTo>
                    <a:pt x="499" y="1914"/>
                  </a:lnTo>
                  <a:lnTo>
                    <a:pt x="502" y="1928"/>
                  </a:lnTo>
                  <a:lnTo>
                    <a:pt x="503" y="1942"/>
                  </a:lnTo>
                  <a:lnTo>
                    <a:pt x="503" y="1948"/>
                  </a:lnTo>
                  <a:lnTo>
                    <a:pt x="502" y="1952"/>
                  </a:lnTo>
                  <a:lnTo>
                    <a:pt x="502" y="1956"/>
                  </a:lnTo>
                  <a:lnTo>
                    <a:pt x="499" y="1959"/>
                  </a:lnTo>
                  <a:lnTo>
                    <a:pt x="490" y="1959"/>
                  </a:lnTo>
                  <a:lnTo>
                    <a:pt x="490" y="1983"/>
                  </a:lnTo>
                  <a:lnTo>
                    <a:pt x="490" y="1976"/>
                  </a:lnTo>
                  <a:lnTo>
                    <a:pt x="490" y="1972"/>
                  </a:lnTo>
                  <a:lnTo>
                    <a:pt x="489" y="1972"/>
                  </a:lnTo>
                  <a:lnTo>
                    <a:pt x="487" y="1973"/>
                  </a:lnTo>
                  <a:lnTo>
                    <a:pt x="485" y="1976"/>
                  </a:lnTo>
                  <a:lnTo>
                    <a:pt x="481" y="1979"/>
                  </a:lnTo>
                  <a:lnTo>
                    <a:pt x="475" y="1982"/>
                  </a:lnTo>
                  <a:lnTo>
                    <a:pt x="468" y="1983"/>
                  </a:lnTo>
                  <a:lnTo>
                    <a:pt x="475" y="1976"/>
                  </a:lnTo>
                  <a:lnTo>
                    <a:pt x="481" y="1973"/>
                  </a:lnTo>
                  <a:lnTo>
                    <a:pt x="482" y="1972"/>
                  </a:lnTo>
                  <a:lnTo>
                    <a:pt x="484" y="1973"/>
                  </a:lnTo>
                  <a:lnTo>
                    <a:pt x="485" y="1974"/>
                  </a:lnTo>
                  <a:lnTo>
                    <a:pt x="485" y="1976"/>
                  </a:lnTo>
                  <a:lnTo>
                    <a:pt x="484" y="1982"/>
                  </a:lnTo>
                  <a:lnTo>
                    <a:pt x="481" y="1988"/>
                  </a:lnTo>
                  <a:lnTo>
                    <a:pt x="475" y="1995"/>
                  </a:lnTo>
                  <a:lnTo>
                    <a:pt x="468" y="2004"/>
                  </a:lnTo>
                  <a:lnTo>
                    <a:pt x="475" y="1990"/>
                  </a:lnTo>
                  <a:lnTo>
                    <a:pt x="480" y="1982"/>
                  </a:lnTo>
                  <a:lnTo>
                    <a:pt x="482" y="1978"/>
                  </a:lnTo>
                  <a:lnTo>
                    <a:pt x="482" y="1979"/>
                  </a:lnTo>
                  <a:lnTo>
                    <a:pt x="479" y="1983"/>
                  </a:lnTo>
                  <a:lnTo>
                    <a:pt x="473" y="1988"/>
                  </a:lnTo>
                  <a:lnTo>
                    <a:pt x="463" y="1995"/>
                  </a:lnTo>
                  <a:lnTo>
                    <a:pt x="448" y="2004"/>
                  </a:lnTo>
                  <a:lnTo>
                    <a:pt x="448" y="2008"/>
                  </a:lnTo>
                  <a:lnTo>
                    <a:pt x="446" y="2013"/>
                  </a:lnTo>
                  <a:lnTo>
                    <a:pt x="441" y="2017"/>
                  </a:lnTo>
                  <a:lnTo>
                    <a:pt x="436" y="2021"/>
                  </a:lnTo>
                  <a:lnTo>
                    <a:pt x="431" y="2023"/>
                  </a:lnTo>
                  <a:lnTo>
                    <a:pt x="427" y="2025"/>
                  </a:lnTo>
                  <a:lnTo>
                    <a:pt x="422" y="2027"/>
                  </a:lnTo>
                  <a:lnTo>
                    <a:pt x="417" y="2028"/>
                  </a:lnTo>
                  <a:lnTo>
                    <a:pt x="407" y="2038"/>
                  </a:lnTo>
                  <a:lnTo>
                    <a:pt x="395" y="2051"/>
                  </a:lnTo>
                  <a:lnTo>
                    <a:pt x="395" y="2056"/>
                  </a:lnTo>
                  <a:lnTo>
                    <a:pt x="394" y="2061"/>
                  </a:lnTo>
                  <a:lnTo>
                    <a:pt x="393" y="2065"/>
                  </a:lnTo>
                  <a:lnTo>
                    <a:pt x="389" y="2072"/>
                  </a:lnTo>
                  <a:lnTo>
                    <a:pt x="386" y="2075"/>
                  </a:lnTo>
                  <a:lnTo>
                    <a:pt x="383" y="2079"/>
                  </a:lnTo>
                  <a:lnTo>
                    <a:pt x="379" y="2082"/>
                  </a:lnTo>
                  <a:lnTo>
                    <a:pt x="376" y="2082"/>
                  </a:lnTo>
                  <a:lnTo>
                    <a:pt x="376" y="2095"/>
                  </a:lnTo>
                  <a:lnTo>
                    <a:pt x="374" y="2113"/>
                  </a:lnTo>
                  <a:lnTo>
                    <a:pt x="372" y="2132"/>
                  </a:lnTo>
                  <a:lnTo>
                    <a:pt x="367" y="2154"/>
                  </a:lnTo>
                  <a:lnTo>
                    <a:pt x="365" y="2164"/>
                  </a:lnTo>
                  <a:lnTo>
                    <a:pt x="362" y="2174"/>
                  </a:lnTo>
                  <a:lnTo>
                    <a:pt x="359" y="2183"/>
                  </a:lnTo>
                  <a:lnTo>
                    <a:pt x="355" y="2191"/>
                  </a:lnTo>
                  <a:lnTo>
                    <a:pt x="350" y="2198"/>
                  </a:lnTo>
                  <a:lnTo>
                    <a:pt x="345" y="2203"/>
                  </a:lnTo>
                  <a:lnTo>
                    <a:pt x="340" y="2206"/>
                  </a:lnTo>
                  <a:lnTo>
                    <a:pt x="335" y="2208"/>
                  </a:lnTo>
                  <a:lnTo>
                    <a:pt x="326" y="2221"/>
                  </a:lnTo>
                  <a:lnTo>
                    <a:pt x="326" y="2231"/>
                  </a:lnTo>
                  <a:lnTo>
                    <a:pt x="314" y="2242"/>
                  </a:lnTo>
                  <a:lnTo>
                    <a:pt x="305" y="2243"/>
                  </a:lnTo>
                  <a:lnTo>
                    <a:pt x="297" y="2245"/>
                  </a:lnTo>
                  <a:lnTo>
                    <a:pt x="287" y="2249"/>
                  </a:lnTo>
                  <a:lnTo>
                    <a:pt x="278" y="2254"/>
                  </a:lnTo>
                  <a:lnTo>
                    <a:pt x="269" y="2257"/>
                  </a:lnTo>
                  <a:lnTo>
                    <a:pt x="259" y="2262"/>
                  </a:lnTo>
                  <a:lnTo>
                    <a:pt x="250" y="2265"/>
                  </a:lnTo>
                  <a:lnTo>
                    <a:pt x="243" y="2266"/>
                  </a:lnTo>
                  <a:lnTo>
                    <a:pt x="242" y="2270"/>
                  </a:lnTo>
                  <a:lnTo>
                    <a:pt x="241" y="2272"/>
                  </a:lnTo>
                  <a:lnTo>
                    <a:pt x="240" y="2276"/>
                  </a:lnTo>
                  <a:lnTo>
                    <a:pt x="237" y="2278"/>
                  </a:lnTo>
                  <a:lnTo>
                    <a:pt x="232" y="2282"/>
                  </a:lnTo>
                  <a:lnTo>
                    <a:pt x="226" y="2284"/>
                  </a:lnTo>
                  <a:lnTo>
                    <a:pt x="219" y="2285"/>
                  </a:lnTo>
                  <a:lnTo>
                    <a:pt x="212" y="2287"/>
                  </a:lnTo>
                  <a:lnTo>
                    <a:pt x="206" y="2287"/>
                  </a:lnTo>
                  <a:lnTo>
                    <a:pt x="202" y="2287"/>
                  </a:lnTo>
                  <a:lnTo>
                    <a:pt x="202" y="2300"/>
                  </a:lnTo>
                  <a:lnTo>
                    <a:pt x="180" y="2300"/>
                  </a:lnTo>
                  <a:lnTo>
                    <a:pt x="179" y="2304"/>
                  </a:lnTo>
                  <a:lnTo>
                    <a:pt x="178" y="2307"/>
                  </a:lnTo>
                  <a:lnTo>
                    <a:pt x="176" y="2311"/>
                  </a:lnTo>
                  <a:lnTo>
                    <a:pt x="174" y="2315"/>
                  </a:lnTo>
                  <a:lnTo>
                    <a:pt x="170" y="2317"/>
                  </a:lnTo>
                  <a:lnTo>
                    <a:pt x="167" y="2319"/>
                  </a:lnTo>
                  <a:lnTo>
                    <a:pt x="164" y="2321"/>
                  </a:lnTo>
                  <a:lnTo>
                    <a:pt x="161" y="2321"/>
                  </a:lnTo>
                  <a:lnTo>
                    <a:pt x="161" y="2329"/>
                  </a:lnTo>
                  <a:lnTo>
                    <a:pt x="159" y="2344"/>
                  </a:lnTo>
                  <a:lnTo>
                    <a:pt x="159" y="2362"/>
                  </a:lnTo>
                  <a:lnTo>
                    <a:pt x="158" y="2381"/>
                  </a:lnTo>
                  <a:lnTo>
                    <a:pt x="157" y="2402"/>
                  </a:lnTo>
                  <a:lnTo>
                    <a:pt x="155" y="2419"/>
                  </a:lnTo>
                  <a:lnTo>
                    <a:pt x="153" y="2425"/>
                  </a:lnTo>
                  <a:lnTo>
                    <a:pt x="152" y="2430"/>
                  </a:lnTo>
                  <a:lnTo>
                    <a:pt x="150" y="2434"/>
                  </a:lnTo>
                  <a:lnTo>
                    <a:pt x="148" y="2435"/>
                  </a:lnTo>
                  <a:lnTo>
                    <a:pt x="147" y="2448"/>
                  </a:lnTo>
                  <a:lnTo>
                    <a:pt x="144" y="2464"/>
                  </a:lnTo>
                  <a:lnTo>
                    <a:pt x="138" y="2480"/>
                  </a:lnTo>
                  <a:lnTo>
                    <a:pt x="131" y="2496"/>
                  </a:lnTo>
                  <a:lnTo>
                    <a:pt x="125" y="2511"/>
                  </a:lnTo>
                  <a:lnTo>
                    <a:pt x="118" y="2526"/>
                  </a:lnTo>
                  <a:lnTo>
                    <a:pt x="112" y="2538"/>
                  </a:lnTo>
                  <a:lnTo>
                    <a:pt x="107" y="2549"/>
                  </a:lnTo>
                  <a:lnTo>
                    <a:pt x="97" y="2549"/>
                  </a:lnTo>
                  <a:lnTo>
                    <a:pt x="78" y="2570"/>
                  </a:lnTo>
                  <a:lnTo>
                    <a:pt x="78" y="2581"/>
                  </a:lnTo>
                  <a:lnTo>
                    <a:pt x="77" y="2581"/>
                  </a:lnTo>
                  <a:lnTo>
                    <a:pt x="74" y="2581"/>
                  </a:lnTo>
                  <a:lnTo>
                    <a:pt x="71" y="2582"/>
                  </a:lnTo>
                  <a:lnTo>
                    <a:pt x="67" y="2583"/>
                  </a:lnTo>
                  <a:lnTo>
                    <a:pt x="62" y="2587"/>
                  </a:lnTo>
                  <a:lnTo>
                    <a:pt x="59" y="2590"/>
                  </a:lnTo>
                  <a:lnTo>
                    <a:pt x="56" y="2596"/>
                  </a:lnTo>
                  <a:lnTo>
                    <a:pt x="56" y="2604"/>
                  </a:lnTo>
                  <a:lnTo>
                    <a:pt x="62" y="2596"/>
                  </a:lnTo>
                  <a:lnTo>
                    <a:pt x="65" y="2590"/>
                  </a:lnTo>
                  <a:lnTo>
                    <a:pt x="65" y="2589"/>
                  </a:lnTo>
                  <a:lnTo>
                    <a:pt x="65" y="2588"/>
                  </a:lnTo>
                  <a:lnTo>
                    <a:pt x="63" y="2587"/>
                  </a:lnTo>
                  <a:lnTo>
                    <a:pt x="61" y="2587"/>
                  </a:lnTo>
                  <a:lnTo>
                    <a:pt x="56" y="2588"/>
                  </a:lnTo>
                  <a:lnTo>
                    <a:pt x="50" y="2590"/>
                  </a:lnTo>
                  <a:lnTo>
                    <a:pt x="44" y="2596"/>
                  </a:lnTo>
                  <a:lnTo>
                    <a:pt x="37" y="2604"/>
                  </a:lnTo>
                  <a:lnTo>
                    <a:pt x="35" y="2609"/>
                  </a:lnTo>
                  <a:lnTo>
                    <a:pt x="34" y="2612"/>
                  </a:lnTo>
                  <a:lnTo>
                    <a:pt x="32" y="2616"/>
                  </a:lnTo>
                  <a:lnTo>
                    <a:pt x="29" y="2620"/>
                  </a:lnTo>
                  <a:lnTo>
                    <a:pt x="26" y="2623"/>
                  </a:lnTo>
                  <a:lnTo>
                    <a:pt x="22" y="2626"/>
                  </a:lnTo>
                  <a:lnTo>
                    <a:pt x="18" y="2628"/>
                  </a:lnTo>
                  <a:lnTo>
                    <a:pt x="15" y="2628"/>
                  </a:lnTo>
                  <a:lnTo>
                    <a:pt x="15" y="2660"/>
                  </a:lnTo>
                  <a:lnTo>
                    <a:pt x="5" y="2660"/>
                  </a:lnTo>
                  <a:lnTo>
                    <a:pt x="5" y="2684"/>
                  </a:lnTo>
                  <a:lnTo>
                    <a:pt x="15" y="2694"/>
                  </a:lnTo>
                  <a:lnTo>
                    <a:pt x="25" y="2694"/>
                  </a:lnTo>
                  <a:lnTo>
                    <a:pt x="37" y="2705"/>
                  </a:lnTo>
                  <a:lnTo>
                    <a:pt x="33" y="2702"/>
                  </a:lnTo>
                  <a:lnTo>
                    <a:pt x="31" y="2701"/>
                  </a:lnTo>
                  <a:lnTo>
                    <a:pt x="32" y="2703"/>
                  </a:lnTo>
                  <a:lnTo>
                    <a:pt x="33" y="2708"/>
                  </a:lnTo>
                  <a:lnTo>
                    <a:pt x="34" y="2713"/>
                  </a:lnTo>
                  <a:lnTo>
                    <a:pt x="35" y="2720"/>
                  </a:lnTo>
                  <a:lnTo>
                    <a:pt x="37" y="2729"/>
                  </a:lnTo>
                  <a:lnTo>
                    <a:pt x="33" y="2718"/>
                  </a:lnTo>
                  <a:lnTo>
                    <a:pt x="32" y="2711"/>
                  </a:lnTo>
                  <a:lnTo>
                    <a:pt x="32" y="2708"/>
                  </a:lnTo>
                  <a:lnTo>
                    <a:pt x="32" y="2707"/>
                  </a:lnTo>
                  <a:lnTo>
                    <a:pt x="33" y="2707"/>
                  </a:lnTo>
                  <a:lnTo>
                    <a:pt x="34" y="2707"/>
                  </a:lnTo>
                  <a:lnTo>
                    <a:pt x="38" y="2709"/>
                  </a:lnTo>
                  <a:lnTo>
                    <a:pt x="43" y="2714"/>
                  </a:lnTo>
                  <a:lnTo>
                    <a:pt x="49" y="2720"/>
                  </a:lnTo>
                  <a:lnTo>
                    <a:pt x="56" y="2729"/>
                  </a:lnTo>
                  <a:lnTo>
                    <a:pt x="56" y="2752"/>
                  </a:lnTo>
                  <a:lnTo>
                    <a:pt x="66" y="2752"/>
                  </a:lnTo>
                  <a:lnTo>
                    <a:pt x="66" y="2797"/>
                  </a:lnTo>
                  <a:lnTo>
                    <a:pt x="56" y="2797"/>
                  </a:lnTo>
                  <a:lnTo>
                    <a:pt x="56" y="2819"/>
                  </a:lnTo>
                  <a:lnTo>
                    <a:pt x="52" y="2819"/>
                  </a:lnTo>
                  <a:lnTo>
                    <a:pt x="49" y="2821"/>
                  </a:lnTo>
                  <a:lnTo>
                    <a:pt x="45" y="2824"/>
                  </a:lnTo>
                  <a:lnTo>
                    <a:pt x="43" y="2826"/>
                  </a:lnTo>
                  <a:lnTo>
                    <a:pt x="40" y="2830"/>
                  </a:lnTo>
                  <a:lnTo>
                    <a:pt x="38" y="2835"/>
                  </a:lnTo>
                  <a:lnTo>
                    <a:pt x="37" y="2838"/>
                  </a:lnTo>
                  <a:lnTo>
                    <a:pt x="37" y="2842"/>
                  </a:lnTo>
                  <a:lnTo>
                    <a:pt x="29" y="2843"/>
                  </a:lnTo>
                  <a:lnTo>
                    <a:pt x="23" y="2846"/>
                  </a:lnTo>
                  <a:lnTo>
                    <a:pt x="20" y="2849"/>
                  </a:lnTo>
                  <a:lnTo>
                    <a:pt x="17" y="2853"/>
                  </a:lnTo>
                  <a:lnTo>
                    <a:pt x="16" y="2856"/>
                  </a:lnTo>
                  <a:lnTo>
                    <a:pt x="15" y="2860"/>
                  </a:lnTo>
                  <a:lnTo>
                    <a:pt x="15" y="2863"/>
                  </a:lnTo>
                  <a:lnTo>
                    <a:pt x="15" y="2864"/>
                  </a:lnTo>
                  <a:lnTo>
                    <a:pt x="5" y="2864"/>
                  </a:lnTo>
                  <a:lnTo>
                    <a:pt x="17" y="2943"/>
                  </a:lnTo>
                  <a:lnTo>
                    <a:pt x="5" y="2943"/>
                  </a:lnTo>
                  <a:lnTo>
                    <a:pt x="1" y="2943"/>
                  </a:lnTo>
                  <a:lnTo>
                    <a:pt x="0" y="2943"/>
                  </a:lnTo>
                  <a:lnTo>
                    <a:pt x="0" y="2944"/>
                  </a:lnTo>
                  <a:lnTo>
                    <a:pt x="1" y="2946"/>
                  </a:lnTo>
                  <a:lnTo>
                    <a:pt x="3" y="2949"/>
                  </a:lnTo>
                  <a:lnTo>
                    <a:pt x="4" y="2952"/>
                  </a:lnTo>
                  <a:lnTo>
                    <a:pt x="4" y="2958"/>
                  </a:lnTo>
                  <a:lnTo>
                    <a:pt x="5" y="2967"/>
                  </a:lnTo>
                  <a:lnTo>
                    <a:pt x="15" y="2967"/>
                  </a:lnTo>
                  <a:lnTo>
                    <a:pt x="15" y="2972"/>
                  </a:lnTo>
                  <a:lnTo>
                    <a:pt x="15" y="2977"/>
                  </a:lnTo>
                  <a:lnTo>
                    <a:pt x="16" y="2983"/>
                  </a:lnTo>
                  <a:lnTo>
                    <a:pt x="17" y="2988"/>
                  </a:lnTo>
                  <a:lnTo>
                    <a:pt x="20" y="2993"/>
                  </a:lnTo>
                  <a:lnTo>
                    <a:pt x="23" y="2997"/>
                  </a:lnTo>
                  <a:lnTo>
                    <a:pt x="29" y="3000"/>
                  </a:lnTo>
                  <a:lnTo>
                    <a:pt x="37" y="3001"/>
                  </a:lnTo>
                  <a:lnTo>
                    <a:pt x="29" y="2995"/>
                  </a:lnTo>
                  <a:lnTo>
                    <a:pt x="25" y="2991"/>
                  </a:lnTo>
                  <a:lnTo>
                    <a:pt x="22" y="2991"/>
                  </a:lnTo>
                  <a:lnTo>
                    <a:pt x="21" y="2991"/>
                  </a:lnTo>
                  <a:lnTo>
                    <a:pt x="20" y="2993"/>
                  </a:lnTo>
                  <a:lnTo>
                    <a:pt x="20" y="2995"/>
                  </a:lnTo>
                  <a:lnTo>
                    <a:pt x="21" y="3000"/>
                  </a:lnTo>
                  <a:lnTo>
                    <a:pt x="25" y="3007"/>
                  </a:lnTo>
                  <a:lnTo>
                    <a:pt x="29" y="3014"/>
                  </a:lnTo>
                  <a:lnTo>
                    <a:pt x="37" y="3023"/>
                  </a:lnTo>
                  <a:lnTo>
                    <a:pt x="29" y="3008"/>
                  </a:lnTo>
                  <a:lnTo>
                    <a:pt x="25" y="3000"/>
                  </a:lnTo>
                  <a:lnTo>
                    <a:pt x="22" y="2997"/>
                  </a:lnTo>
                  <a:lnTo>
                    <a:pt x="26" y="3001"/>
                  </a:lnTo>
                  <a:lnTo>
                    <a:pt x="32" y="3007"/>
                  </a:lnTo>
                  <a:lnTo>
                    <a:pt x="42" y="3014"/>
                  </a:lnTo>
                  <a:lnTo>
                    <a:pt x="56" y="3023"/>
                  </a:lnTo>
                  <a:lnTo>
                    <a:pt x="57" y="3027"/>
                  </a:lnTo>
                  <a:lnTo>
                    <a:pt x="62" y="3033"/>
                  </a:lnTo>
                  <a:lnTo>
                    <a:pt x="68" y="3039"/>
                  </a:lnTo>
                  <a:lnTo>
                    <a:pt x="77" y="3045"/>
                  </a:lnTo>
                  <a:lnTo>
                    <a:pt x="84" y="3051"/>
                  </a:lnTo>
                  <a:lnTo>
                    <a:pt x="90" y="3057"/>
                  </a:lnTo>
                  <a:lnTo>
                    <a:pt x="95" y="3063"/>
                  </a:lnTo>
                  <a:lnTo>
                    <a:pt x="97" y="3068"/>
                  </a:lnTo>
                  <a:lnTo>
                    <a:pt x="85" y="3057"/>
                  </a:lnTo>
                  <a:lnTo>
                    <a:pt x="80" y="3051"/>
                  </a:lnTo>
                  <a:lnTo>
                    <a:pt x="79" y="3050"/>
                  </a:lnTo>
                  <a:lnTo>
                    <a:pt x="80" y="3050"/>
                  </a:lnTo>
                  <a:lnTo>
                    <a:pt x="82" y="3050"/>
                  </a:lnTo>
                  <a:lnTo>
                    <a:pt x="84" y="3051"/>
                  </a:lnTo>
                  <a:lnTo>
                    <a:pt x="91" y="3053"/>
                  </a:lnTo>
                  <a:lnTo>
                    <a:pt x="100" y="3058"/>
                  </a:lnTo>
                  <a:lnTo>
                    <a:pt x="110" y="3063"/>
                  </a:lnTo>
                  <a:lnTo>
                    <a:pt x="119" y="3068"/>
                  </a:lnTo>
                  <a:lnTo>
                    <a:pt x="119" y="3071"/>
                  </a:lnTo>
                  <a:lnTo>
                    <a:pt x="122" y="3075"/>
                  </a:lnTo>
                  <a:lnTo>
                    <a:pt x="125" y="3079"/>
                  </a:lnTo>
                  <a:lnTo>
                    <a:pt x="129" y="3081"/>
                  </a:lnTo>
                  <a:lnTo>
                    <a:pt x="133" y="3085"/>
                  </a:lnTo>
                  <a:lnTo>
                    <a:pt x="135" y="3090"/>
                  </a:lnTo>
                  <a:lnTo>
                    <a:pt x="138" y="3095"/>
                  </a:lnTo>
                  <a:lnTo>
                    <a:pt x="139" y="3102"/>
                  </a:lnTo>
                  <a:lnTo>
                    <a:pt x="142" y="3102"/>
                  </a:lnTo>
                  <a:lnTo>
                    <a:pt x="147" y="3103"/>
                  </a:lnTo>
                  <a:lnTo>
                    <a:pt x="153" y="3106"/>
                  </a:lnTo>
                  <a:lnTo>
                    <a:pt x="159" y="3107"/>
                  </a:lnTo>
                  <a:lnTo>
                    <a:pt x="164" y="3109"/>
                  </a:lnTo>
                  <a:lnTo>
                    <a:pt x="170" y="3110"/>
                  </a:lnTo>
                  <a:lnTo>
                    <a:pt x="175" y="3112"/>
                  </a:lnTo>
                  <a:lnTo>
                    <a:pt x="180" y="3113"/>
                  </a:lnTo>
                  <a:lnTo>
                    <a:pt x="180" y="3119"/>
                  </a:lnTo>
                  <a:lnTo>
                    <a:pt x="182" y="3124"/>
                  </a:lnTo>
                  <a:lnTo>
                    <a:pt x="185" y="3129"/>
                  </a:lnTo>
                  <a:lnTo>
                    <a:pt x="190" y="3132"/>
                  </a:lnTo>
                  <a:lnTo>
                    <a:pt x="199" y="3140"/>
                  </a:lnTo>
                  <a:lnTo>
                    <a:pt x="212" y="3147"/>
                  </a:lnTo>
                  <a:lnTo>
                    <a:pt x="223" y="3153"/>
                  </a:lnTo>
                  <a:lnTo>
                    <a:pt x="232" y="3160"/>
                  </a:lnTo>
                  <a:lnTo>
                    <a:pt x="237" y="3165"/>
                  </a:lnTo>
                  <a:lnTo>
                    <a:pt x="240" y="3170"/>
                  </a:lnTo>
                  <a:lnTo>
                    <a:pt x="242" y="3175"/>
                  </a:lnTo>
                  <a:lnTo>
                    <a:pt x="243" y="3181"/>
                  </a:lnTo>
                  <a:lnTo>
                    <a:pt x="249" y="3182"/>
                  </a:lnTo>
                  <a:lnTo>
                    <a:pt x="254" y="3183"/>
                  </a:lnTo>
                  <a:lnTo>
                    <a:pt x="258" y="3186"/>
                  </a:lnTo>
                  <a:lnTo>
                    <a:pt x="261" y="3188"/>
                  </a:lnTo>
                  <a:lnTo>
                    <a:pt x="264" y="3192"/>
                  </a:lnTo>
                  <a:lnTo>
                    <a:pt x="266" y="3195"/>
                  </a:lnTo>
                  <a:lnTo>
                    <a:pt x="269" y="3200"/>
                  </a:lnTo>
                  <a:lnTo>
                    <a:pt x="272" y="3205"/>
                  </a:lnTo>
                  <a:lnTo>
                    <a:pt x="284" y="3205"/>
                  </a:lnTo>
                  <a:lnTo>
                    <a:pt x="288" y="3210"/>
                  </a:lnTo>
                  <a:lnTo>
                    <a:pt x="293" y="3219"/>
                  </a:lnTo>
                  <a:lnTo>
                    <a:pt x="298" y="3227"/>
                  </a:lnTo>
                  <a:lnTo>
                    <a:pt x="304" y="3237"/>
                  </a:lnTo>
                  <a:lnTo>
                    <a:pt x="309" y="3245"/>
                  </a:lnTo>
                  <a:lnTo>
                    <a:pt x="315" y="3254"/>
                  </a:lnTo>
                  <a:lnTo>
                    <a:pt x="321" y="3259"/>
                  </a:lnTo>
                  <a:lnTo>
                    <a:pt x="326" y="3261"/>
                  </a:lnTo>
                  <a:lnTo>
                    <a:pt x="344" y="3261"/>
                  </a:lnTo>
                  <a:lnTo>
                    <a:pt x="366" y="3295"/>
                  </a:lnTo>
                  <a:lnTo>
                    <a:pt x="360" y="3285"/>
                  </a:lnTo>
                  <a:lnTo>
                    <a:pt x="357" y="3280"/>
                  </a:lnTo>
                  <a:lnTo>
                    <a:pt x="357" y="3279"/>
                  </a:lnTo>
                  <a:lnTo>
                    <a:pt x="361" y="3282"/>
                  </a:lnTo>
                  <a:lnTo>
                    <a:pt x="366" y="3285"/>
                  </a:lnTo>
                  <a:lnTo>
                    <a:pt x="372" y="3290"/>
                  </a:lnTo>
                  <a:lnTo>
                    <a:pt x="378" y="3294"/>
                  </a:lnTo>
                  <a:lnTo>
                    <a:pt x="385" y="3295"/>
                  </a:lnTo>
                  <a:lnTo>
                    <a:pt x="388" y="3299"/>
                  </a:lnTo>
                  <a:lnTo>
                    <a:pt x="391" y="3302"/>
                  </a:lnTo>
                  <a:lnTo>
                    <a:pt x="396" y="3307"/>
                  </a:lnTo>
                  <a:lnTo>
                    <a:pt x="401" y="3311"/>
                  </a:lnTo>
                  <a:lnTo>
                    <a:pt x="407" y="3316"/>
                  </a:lnTo>
                  <a:lnTo>
                    <a:pt x="412" y="3319"/>
                  </a:lnTo>
                  <a:lnTo>
                    <a:pt x="416" y="3324"/>
                  </a:lnTo>
                  <a:lnTo>
                    <a:pt x="417" y="3329"/>
                  </a:lnTo>
                  <a:lnTo>
                    <a:pt x="439" y="3329"/>
                  </a:lnTo>
                  <a:lnTo>
                    <a:pt x="439" y="3340"/>
                  </a:lnTo>
                  <a:lnTo>
                    <a:pt x="450" y="3346"/>
                  </a:lnTo>
                  <a:lnTo>
                    <a:pt x="459" y="3351"/>
                  </a:lnTo>
                  <a:lnTo>
                    <a:pt x="470" y="3356"/>
                  </a:lnTo>
                  <a:lnTo>
                    <a:pt x="481" y="3361"/>
                  </a:lnTo>
                  <a:lnTo>
                    <a:pt x="504" y="3368"/>
                  </a:lnTo>
                  <a:lnTo>
                    <a:pt x="529" y="3373"/>
                  </a:lnTo>
                  <a:lnTo>
                    <a:pt x="554" y="3378"/>
                  </a:lnTo>
                  <a:lnTo>
                    <a:pt x="581" y="3380"/>
                  </a:lnTo>
                  <a:lnTo>
                    <a:pt x="608" y="3383"/>
                  </a:lnTo>
                  <a:lnTo>
                    <a:pt x="634" y="3385"/>
                  </a:lnTo>
                  <a:lnTo>
                    <a:pt x="662" y="3387"/>
                  </a:lnTo>
                  <a:lnTo>
                    <a:pt x="689" y="3390"/>
                  </a:lnTo>
                  <a:lnTo>
                    <a:pt x="714" y="3392"/>
                  </a:lnTo>
                  <a:lnTo>
                    <a:pt x="740" y="3396"/>
                  </a:lnTo>
                  <a:lnTo>
                    <a:pt x="765" y="3402"/>
                  </a:lnTo>
                  <a:lnTo>
                    <a:pt x="789" y="3409"/>
                  </a:lnTo>
                  <a:lnTo>
                    <a:pt x="799" y="3413"/>
                  </a:lnTo>
                  <a:lnTo>
                    <a:pt x="810" y="3418"/>
                  </a:lnTo>
                  <a:lnTo>
                    <a:pt x="820" y="3424"/>
                  </a:lnTo>
                  <a:lnTo>
                    <a:pt x="830" y="3430"/>
                  </a:lnTo>
                  <a:lnTo>
                    <a:pt x="830" y="3441"/>
                  </a:lnTo>
                  <a:lnTo>
                    <a:pt x="841" y="3446"/>
                  </a:lnTo>
                  <a:lnTo>
                    <a:pt x="854" y="3452"/>
                  </a:lnTo>
                  <a:lnTo>
                    <a:pt x="871" y="3457"/>
                  </a:lnTo>
                  <a:lnTo>
                    <a:pt x="888" y="3463"/>
                  </a:lnTo>
                  <a:lnTo>
                    <a:pt x="905" y="3468"/>
                  </a:lnTo>
                  <a:lnTo>
                    <a:pt x="921" y="3471"/>
                  </a:lnTo>
                  <a:lnTo>
                    <a:pt x="934" y="3474"/>
                  </a:lnTo>
                  <a:lnTo>
                    <a:pt x="944" y="3475"/>
                  </a:lnTo>
                  <a:lnTo>
                    <a:pt x="946" y="3480"/>
                  </a:lnTo>
                  <a:lnTo>
                    <a:pt x="952" y="3485"/>
                  </a:lnTo>
                  <a:lnTo>
                    <a:pt x="960" y="3491"/>
                  </a:lnTo>
                  <a:lnTo>
                    <a:pt x="969" y="3497"/>
                  </a:lnTo>
                  <a:lnTo>
                    <a:pt x="979" y="3504"/>
                  </a:lnTo>
                  <a:lnTo>
                    <a:pt x="988" y="3510"/>
                  </a:lnTo>
                  <a:lnTo>
                    <a:pt x="993" y="3515"/>
                  </a:lnTo>
                  <a:lnTo>
                    <a:pt x="995" y="3520"/>
                  </a:lnTo>
                  <a:lnTo>
                    <a:pt x="1001" y="3520"/>
                  </a:lnTo>
                  <a:lnTo>
                    <a:pt x="1008" y="3522"/>
                  </a:lnTo>
                  <a:lnTo>
                    <a:pt x="1017" y="3525"/>
                  </a:lnTo>
                  <a:lnTo>
                    <a:pt x="1027" y="3530"/>
                  </a:lnTo>
                  <a:lnTo>
                    <a:pt x="1035" y="3534"/>
                  </a:lnTo>
                  <a:lnTo>
                    <a:pt x="1042" y="3540"/>
                  </a:lnTo>
                  <a:lnTo>
                    <a:pt x="1045" y="3543"/>
                  </a:lnTo>
                  <a:lnTo>
                    <a:pt x="1047" y="3547"/>
                  </a:lnTo>
                  <a:lnTo>
                    <a:pt x="1048" y="3550"/>
                  </a:lnTo>
                  <a:lnTo>
                    <a:pt x="1048" y="3554"/>
                  </a:lnTo>
                  <a:lnTo>
                    <a:pt x="1053" y="3555"/>
                  </a:lnTo>
                  <a:lnTo>
                    <a:pt x="1061" y="3559"/>
                  </a:lnTo>
                  <a:lnTo>
                    <a:pt x="1069" y="3562"/>
                  </a:lnTo>
                  <a:lnTo>
                    <a:pt x="1078" y="3567"/>
                  </a:lnTo>
                  <a:lnTo>
                    <a:pt x="1086" y="3573"/>
                  </a:lnTo>
                  <a:lnTo>
                    <a:pt x="1093" y="3579"/>
                  </a:lnTo>
                  <a:lnTo>
                    <a:pt x="1098" y="3584"/>
                  </a:lnTo>
                  <a:lnTo>
                    <a:pt x="1099" y="3589"/>
                  </a:lnTo>
                  <a:lnTo>
                    <a:pt x="1092" y="3589"/>
                  </a:lnTo>
                  <a:lnTo>
                    <a:pt x="1085" y="3590"/>
                  </a:lnTo>
                  <a:lnTo>
                    <a:pt x="1080" y="3593"/>
                  </a:lnTo>
                  <a:lnTo>
                    <a:pt x="1075" y="3596"/>
                  </a:lnTo>
                  <a:lnTo>
                    <a:pt x="1073" y="3601"/>
                  </a:lnTo>
                  <a:lnTo>
                    <a:pt x="1070" y="3607"/>
                  </a:lnTo>
                  <a:lnTo>
                    <a:pt x="1068" y="3615"/>
                  </a:lnTo>
                  <a:lnTo>
                    <a:pt x="1068" y="3623"/>
                  </a:lnTo>
                  <a:lnTo>
                    <a:pt x="1062" y="3623"/>
                  </a:lnTo>
                  <a:lnTo>
                    <a:pt x="1059" y="3624"/>
                  </a:lnTo>
                  <a:lnTo>
                    <a:pt x="1058" y="3627"/>
                  </a:lnTo>
                  <a:lnTo>
                    <a:pt x="1058" y="3628"/>
                  </a:lnTo>
                  <a:lnTo>
                    <a:pt x="1058" y="3630"/>
                  </a:lnTo>
                  <a:lnTo>
                    <a:pt x="1057" y="3632"/>
                  </a:lnTo>
                  <a:lnTo>
                    <a:pt x="1054" y="3633"/>
                  </a:lnTo>
                  <a:lnTo>
                    <a:pt x="1048" y="3634"/>
                  </a:lnTo>
                  <a:lnTo>
                    <a:pt x="1048" y="3702"/>
                  </a:lnTo>
                  <a:lnTo>
                    <a:pt x="1064" y="3701"/>
                  </a:lnTo>
                  <a:lnTo>
                    <a:pt x="1081" y="3698"/>
                  </a:lnTo>
                  <a:lnTo>
                    <a:pt x="1098" y="3695"/>
                  </a:lnTo>
                  <a:lnTo>
                    <a:pt x="1115" y="3690"/>
                  </a:lnTo>
                  <a:lnTo>
                    <a:pt x="1132" y="3686"/>
                  </a:lnTo>
                  <a:lnTo>
                    <a:pt x="1149" y="3683"/>
                  </a:lnTo>
                  <a:lnTo>
                    <a:pt x="1166" y="3680"/>
                  </a:lnTo>
                  <a:lnTo>
                    <a:pt x="1182" y="3679"/>
                  </a:lnTo>
                  <a:lnTo>
                    <a:pt x="1184" y="3674"/>
                  </a:lnTo>
                  <a:lnTo>
                    <a:pt x="1188" y="3670"/>
                  </a:lnTo>
                  <a:lnTo>
                    <a:pt x="1195" y="3667"/>
                  </a:lnTo>
                  <a:lnTo>
                    <a:pt x="1204" y="3664"/>
                  </a:lnTo>
                  <a:lnTo>
                    <a:pt x="1212" y="3661"/>
                  </a:lnTo>
                  <a:lnTo>
                    <a:pt x="1221" y="3660"/>
                  </a:lnTo>
                  <a:lnTo>
                    <a:pt x="1228" y="3658"/>
                  </a:lnTo>
                  <a:lnTo>
                    <a:pt x="1233" y="3657"/>
                  </a:lnTo>
                  <a:lnTo>
                    <a:pt x="1234" y="3652"/>
                  </a:lnTo>
                  <a:lnTo>
                    <a:pt x="1237" y="3649"/>
                  </a:lnTo>
                  <a:lnTo>
                    <a:pt x="1240" y="3644"/>
                  </a:lnTo>
                  <a:lnTo>
                    <a:pt x="1245" y="3640"/>
                  </a:lnTo>
                  <a:lnTo>
                    <a:pt x="1250" y="3638"/>
                  </a:lnTo>
                  <a:lnTo>
                    <a:pt x="1256" y="3635"/>
                  </a:lnTo>
                  <a:lnTo>
                    <a:pt x="1261" y="3634"/>
                  </a:lnTo>
                  <a:lnTo>
                    <a:pt x="1265" y="3634"/>
                  </a:lnTo>
                  <a:lnTo>
                    <a:pt x="1266" y="3629"/>
                  </a:lnTo>
                  <a:lnTo>
                    <a:pt x="1269" y="3622"/>
                  </a:lnTo>
                  <a:lnTo>
                    <a:pt x="1276" y="3615"/>
                  </a:lnTo>
                  <a:lnTo>
                    <a:pt x="1282" y="3607"/>
                  </a:lnTo>
                  <a:lnTo>
                    <a:pt x="1289" y="3600"/>
                  </a:lnTo>
                  <a:lnTo>
                    <a:pt x="1295" y="3594"/>
                  </a:lnTo>
                  <a:lnTo>
                    <a:pt x="1301" y="3590"/>
                  </a:lnTo>
                  <a:lnTo>
                    <a:pt x="1306" y="3589"/>
                  </a:lnTo>
                  <a:lnTo>
                    <a:pt x="1307" y="3584"/>
                  </a:lnTo>
                  <a:lnTo>
                    <a:pt x="1310" y="3579"/>
                  </a:lnTo>
                  <a:lnTo>
                    <a:pt x="1313" y="3573"/>
                  </a:lnTo>
                  <a:lnTo>
                    <a:pt x="1317" y="3567"/>
                  </a:lnTo>
                  <a:lnTo>
                    <a:pt x="1322" y="3562"/>
                  </a:lnTo>
                  <a:lnTo>
                    <a:pt x="1328" y="3559"/>
                  </a:lnTo>
                  <a:lnTo>
                    <a:pt x="1333" y="3555"/>
                  </a:lnTo>
                  <a:lnTo>
                    <a:pt x="1337" y="3554"/>
                  </a:lnTo>
                  <a:lnTo>
                    <a:pt x="1337" y="3548"/>
                  </a:lnTo>
                  <a:lnTo>
                    <a:pt x="1339" y="3545"/>
                  </a:lnTo>
                  <a:lnTo>
                    <a:pt x="1341" y="3544"/>
                  </a:lnTo>
                  <a:lnTo>
                    <a:pt x="1342" y="3544"/>
                  </a:lnTo>
                  <a:lnTo>
                    <a:pt x="1344" y="3543"/>
                  </a:lnTo>
                  <a:lnTo>
                    <a:pt x="1346" y="3543"/>
                  </a:lnTo>
                  <a:lnTo>
                    <a:pt x="1347" y="3539"/>
                  </a:lnTo>
                  <a:lnTo>
                    <a:pt x="1347" y="3533"/>
                  </a:lnTo>
                  <a:lnTo>
                    <a:pt x="1351" y="3532"/>
                  </a:lnTo>
                  <a:lnTo>
                    <a:pt x="1356" y="3530"/>
                  </a:lnTo>
                  <a:lnTo>
                    <a:pt x="1362" y="3525"/>
                  </a:lnTo>
                  <a:lnTo>
                    <a:pt x="1367" y="3520"/>
                  </a:lnTo>
                  <a:lnTo>
                    <a:pt x="1371" y="3514"/>
                  </a:lnTo>
                  <a:lnTo>
                    <a:pt x="1375" y="3509"/>
                  </a:lnTo>
                  <a:lnTo>
                    <a:pt x="1378" y="3503"/>
                  </a:lnTo>
                  <a:lnTo>
                    <a:pt x="1379" y="3499"/>
                  </a:lnTo>
                  <a:lnTo>
                    <a:pt x="1385" y="3498"/>
                  </a:lnTo>
                  <a:lnTo>
                    <a:pt x="1387" y="3497"/>
                  </a:lnTo>
                  <a:lnTo>
                    <a:pt x="1388" y="3494"/>
                  </a:lnTo>
                  <a:lnTo>
                    <a:pt x="1388" y="3492"/>
                  </a:lnTo>
                  <a:lnTo>
                    <a:pt x="1388" y="3489"/>
                  </a:lnTo>
                  <a:lnTo>
                    <a:pt x="1390" y="3487"/>
                  </a:lnTo>
                  <a:lnTo>
                    <a:pt x="1392" y="3486"/>
                  </a:lnTo>
                  <a:lnTo>
                    <a:pt x="1398" y="3486"/>
                  </a:lnTo>
                  <a:lnTo>
                    <a:pt x="1398" y="3482"/>
                  </a:lnTo>
                  <a:lnTo>
                    <a:pt x="1399" y="3479"/>
                  </a:lnTo>
                  <a:lnTo>
                    <a:pt x="1401" y="3476"/>
                  </a:lnTo>
                  <a:lnTo>
                    <a:pt x="1403" y="3472"/>
                  </a:lnTo>
                  <a:lnTo>
                    <a:pt x="1409" y="3469"/>
                  </a:lnTo>
                  <a:lnTo>
                    <a:pt x="1415" y="3465"/>
                  </a:lnTo>
                  <a:lnTo>
                    <a:pt x="1423" y="3463"/>
                  </a:lnTo>
                  <a:lnTo>
                    <a:pt x="1429" y="3460"/>
                  </a:lnTo>
                  <a:lnTo>
                    <a:pt x="1435" y="3457"/>
                  </a:lnTo>
                  <a:lnTo>
                    <a:pt x="1440" y="3454"/>
                  </a:lnTo>
                  <a:lnTo>
                    <a:pt x="1440" y="3441"/>
                  </a:lnTo>
                  <a:lnTo>
                    <a:pt x="1446" y="3440"/>
                  </a:lnTo>
                  <a:lnTo>
                    <a:pt x="1453" y="3436"/>
                  </a:lnTo>
                  <a:lnTo>
                    <a:pt x="1463" y="3430"/>
                  </a:lnTo>
                  <a:lnTo>
                    <a:pt x="1472" y="3425"/>
                  </a:lnTo>
                  <a:lnTo>
                    <a:pt x="1482" y="3419"/>
                  </a:lnTo>
                  <a:lnTo>
                    <a:pt x="1491" y="3414"/>
                  </a:lnTo>
                  <a:lnTo>
                    <a:pt x="1498" y="3410"/>
                  </a:lnTo>
                  <a:lnTo>
                    <a:pt x="1503" y="3409"/>
                  </a:lnTo>
                  <a:lnTo>
                    <a:pt x="1503" y="3407"/>
                  </a:lnTo>
                  <a:lnTo>
                    <a:pt x="1504" y="3404"/>
                  </a:lnTo>
                  <a:lnTo>
                    <a:pt x="1506" y="3402"/>
                  </a:lnTo>
                  <a:lnTo>
                    <a:pt x="1509" y="3400"/>
                  </a:lnTo>
                  <a:lnTo>
                    <a:pt x="1516" y="3395"/>
                  </a:lnTo>
                  <a:lnTo>
                    <a:pt x="1523" y="3389"/>
                  </a:lnTo>
                  <a:lnTo>
                    <a:pt x="1531" y="3383"/>
                  </a:lnTo>
                  <a:lnTo>
                    <a:pt x="1538" y="3376"/>
                  </a:lnTo>
                  <a:lnTo>
                    <a:pt x="1540" y="3373"/>
                  </a:lnTo>
                  <a:lnTo>
                    <a:pt x="1542" y="3369"/>
                  </a:lnTo>
                  <a:lnTo>
                    <a:pt x="1543" y="3366"/>
                  </a:lnTo>
                  <a:lnTo>
                    <a:pt x="1544" y="3361"/>
                  </a:lnTo>
                  <a:lnTo>
                    <a:pt x="1576" y="3361"/>
                  </a:lnTo>
                  <a:lnTo>
                    <a:pt x="1576" y="3351"/>
                  </a:lnTo>
                  <a:lnTo>
                    <a:pt x="1583" y="3349"/>
                  </a:lnTo>
                  <a:lnTo>
                    <a:pt x="1591" y="3347"/>
                  </a:lnTo>
                  <a:lnTo>
                    <a:pt x="1600" y="3347"/>
                  </a:lnTo>
                  <a:lnTo>
                    <a:pt x="1610" y="3347"/>
                  </a:lnTo>
                  <a:lnTo>
                    <a:pt x="1628" y="3350"/>
                  </a:lnTo>
                  <a:lnTo>
                    <a:pt x="1646" y="3352"/>
                  </a:lnTo>
                  <a:lnTo>
                    <a:pt x="1664" y="3355"/>
                  </a:lnTo>
                  <a:lnTo>
                    <a:pt x="1680" y="3358"/>
                  </a:lnTo>
                  <a:lnTo>
                    <a:pt x="1696" y="3361"/>
                  </a:lnTo>
                  <a:lnTo>
                    <a:pt x="1709" y="3361"/>
                  </a:lnTo>
                  <a:lnTo>
                    <a:pt x="1719" y="3374"/>
                  </a:lnTo>
                  <a:lnTo>
                    <a:pt x="1729" y="3385"/>
                  </a:lnTo>
                  <a:lnTo>
                    <a:pt x="1729" y="3393"/>
                  </a:lnTo>
                  <a:lnTo>
                    <a:pt x="1730" y="3402"/>
                  </a:lnTo>
                  <a:lnTo>
                    <a:pt x="1732" y="3409"/>
                  </a:lnTo>
                  <a:lnTo>
                    <a:pt x="1736" y="3417"/>
                  </a:lnTo>
                  <a:lnTo>
                    <a:pt x="1739" y="3421"/>
                  </a:lnTo>
                  <a:lnTo>
                    <a:pt x="1743" y="3426"/>
                  </a:lnTo>
                  <a:lnTo>
                    <a:pt x="1747" y="3429"/>
                  </a:lnTo>
                  <a:lnTo>
                    <a:pt x="1750" y="3430"/>
                  </a:lnTo>
                  <a:lnTo>
                    <a:pt x="1750" y="3454"/>
                  </a:lnTo>
                  <a:lnTo>
                    <a:pt x="1760" y="3454"/>
                  </a:lnTo>
                  <a:lnTo>
                    <a:pt x="1760" y="3475"/>
                  </a:lnTo>
                  <a:lnTo>
                    <a:pt x="1760" y="3469"/>
                  </a:lnTo>
                  <a:lnTo>
                    <a:pt x="1760" y="3466"/>
                  </a:lnTo>
                  <a:lnTo>
                    <a:pt x="1761" y="3465"/>
                  </a:lnTo>
                  <a:lnTo>
                    <a:pt x="1763" y="3466"/>
                  </a:lnTo>
                  <a:lnTo>
                    <a:pt x="1765" y="3469"/>
                  </a:lnTo>
                  <a:lnTo>
                    <a:pt x="1769" y="3472"/>
                  </a:lnTo>
                  <a:lnTo>
                    <a:pt x="1775" y="3474"/>
                  </a:lnTo>
                  <a:lnTo>
                    <a:pt x="1782" y="3475"/>
                  </a:lnTo>
                  <a:lnTo>
                    <a:pt x="1782" y="3479"/>
                  </a:lnTo>
                  <a:lnTo>
                    <a:pt x="1783" y="3481"/>
                  </a:lnTo>
                  <a:lnTo>
                    <a:pt x="1786" y="3483"/>
                  </a:lnTo>
                  <a:lnTo>
                    <a:pt x="1788" y="3486"/>
                  </a:lnTo>
                  <a:lnTo>
                    <a:pt x="1795" y="3489"/>
                  </a:lnTo>
                  <a:lnTo>
                    <a:pt x="1805" y="3493"/>
                  </a:lnTo>
                  <a:lnTo>
                    <a:pt x="1816" y="3496"/>
                  </a:lnTo>
                  <a:lnTo>
                    <a:pt x="1828" y="3498"/>
                  </a:lnTo>
                  <a:lnTo>
                    <a:pt x="1843" y="3499"/>
                  </a:lnTo>
                  <a:lnTo>
                    <a:pt x="1857" y="3499"/>
                  </a:lnTo>
                  <a:lnTo>
                    <a:pt x="1888" y="3500"/>
                  </a:lnTo>
                  <a:lnTo>
                    <a:pt x="1916" y="3499"/>
                  </a:lnTo>
                  <a:lnTo>
                    <a:pt x="1940" y="3499"/>
                  </a:lnTo>
                  <a:lnTo>
                    <a:pt x="1957" y="3499"/>
                  </a:lnTo>
                  <a:lnTo>
                    <a:pt x="1957" y="3494"/>
                  </a:lnTo>
                  <a:lnTo>
                    <a:pt x="1958" y="3491"/>
                  </a:lnTo>
                  <a:lnTo>
                    <a:pt x="1961" y="3488"/>
                  </a:lnTo>
                  <a:lnTo>
                    <a:pt x="1963" y="3487"/>
                  </a:lnTo>
                  <a:lnTo>
                    <a:pt x="1967" y="3486"/>
                  </a:lnTo>
                  <a:lnTo>
                    <a:pt x="1970" y="3486"/>
                  </a:lnTo>
                  <a:lnTo>
                    <a:pt x="1974" y="3486"/>
                  </a:lnTo>
                  <a:lnTo>
                    <a:pt x="1979" y="3486"/>
                  </a:lnTo>
                  <a:lnTo>
                    <a:pt x="1979" y="3481"/>
                  </a:lnTo>
                  <a:lnTo>
                    <a:pt x="1981" y="3477"/>
                  </a:lnTo>
                  <a:lnTo>
                    <a:pt x="1985" y="3474"/>
                  </a:lnTo>
                  <a:lnTo>
                    <a:pt x="1990" y="3471"/>
                  </a:lnTo>
                  <a:lnTo>
                    <a:pt x="1995" y="3468"/>
                  </a:lnTo>
                  <a:lnTo>
                    <a:pt x="1999" y="3466"/>
                  </a:lnTo>
                  <a:lnTo>
                    <a:pt x="2003" y="3465"/>
                  </a:lnTo>
                  <a:lnTo>
                    <a:pt x="2008" y="3464"/>
                  </a:lnTo>
                  <a:lnTo>
                    <a:pt x="2008" y="3458"/>
                  </a:lnTo>
                  <a:lnTo>
                    <a:pt x="2009" y="3454"/>
                  </a:lnTo>
                  <a:lnTo>
                    <a:pt x="2012" y="3453"/>
                  </a:lnTo>
                  <a:lnTo>
                    <a:pt x="2014" y="3452"/>
                  </a:lnTo>
                  <a:lnTo>
                    <a:pt x="2015" y="3452"/>
                  </a:lnTo>
                  <a:lnTo>
                    <a:pt x="2018" y="3451"/>
                  </a:lnTo>
                  <a:lnTo>
                    <a:pt x="2019" y="3447"/>
                  </a:lnTo>
                  <a:lnTo>
                    <a:pt x="2020" y="3441"/>
                  </a:lnTo>
                  <a:lnTo>
                    <a:pt x="2042" y="3440"/>
                  </a:lnTo>
                  <a:lnTo>
                    <a:pt x="2065" y="3436"/>
                  </a:lnTo>
                  <a:lnTo>
                    <a:pt x="2088" y="3430"/>
                  </a:lnTo>
                  <a:lnTo>
                    <a:pt x="2112" y="3425"/>
                  </a:lnTo>
                  <a:lnTo>
                    <a:pt x="2135" y="3419"/>
                  </a:lnTo>
                  <a:lnTo>
                    <a:pt x="2159" y="3414"/>
                  </a:lnTo>
                  <a:lnTo>
                    <a:pt x="2182" y="3410"/>
                  </a:lnTo>
                  <a:lnTo>
                    <a:pt x="2205" y="3409"/>
                  </a:lnTo>
                  <a:lnTo>
                    <a:pt x="2208" y="3404"/>
                  </a:lnTo>
                  <a:lnTo>
                    <a:pt x="2214" y="3402"/>
                  </a:lnTo>
                  <a:lnTo>
                    <a:pt x="2220" y="3400"/>
                  </a:lnTo>
                  <a:lnTo>
                    <a:pt x="2227" y="3398"/>
                  </a:lnTo>
                  <a:lnTo>
                    <a:pt x="2240" y="3398"/>
                  </a:lnTo>
                  <a:lnTo>
                    <a:pt x="2256" y="3401"/>
                  </a:lnTo>
                  <a:lnTo>
                    <a:pt x="2269" y="3404"/>
                  </a:lnTo>
                  <a:lnTo>
                    <a:pt x="2282" y="3409"/>
                  </a:lnTo>
                  <a:lnTo>
                    <a:pt x="2292" y="3415"/>
                  </a:lnTo>
                  <a:lnTo>
                    <a:pt x="2298" y="3419"/>
                  </a:lnTo>
                  <a:lnTo>
                    <a:pt x="2308" y="3430"/>
                  </a:lnTo>
                  <a:lnTo>
                    <a:pt x="2305" y="3426"/>
                  </a:lnTo>
                  <a:lnTo>
                    <a:pt x="2304" y="3426"/>
                  </a:lnTo>
                  <a:lnTo>
                    <a:pt x="2304" y="3429"/>
                  </a:lnTo>
                  <a:lnTo>
                    <a:pt x="2305" y="3432"/>
                  </a:lnTo>
                  <a:lnTo>
                    <a:pt x="2307" y="3438"/>
                  </a:lnTo>
                  <a:lnTo>
                    <a:pt x="2308" y="3446"/>
                  </a:lnTo>
                  <a:lnTo>
                    <a:pt x="2308" y="3454"/>
                  </a:lnTo>
                  <a:lnTo>
                    <a:pt x="2315" y="3470"/>
                  </a:lnTo>
                  <a:lnTo>
                    <a:pt x="2325" y="3486"/>
                  </a:lnTo>
                  <a:lnTo>
                    <a:pt x="2335" y="3500"/>
                  </a:lnTo>
                  <a:lnTo>
                    <a:pt x="2347" y="3513"/>
                  </a:lnTo>
                  <a:lnTo>
                    <a:pt x="2359" y="3525"/>
                  </a:lnTo>
                  <a:lnTo>
                    <a:pt x="2373" y="3534"/>
                  </a:lnTo>
                  <a:lnTo>
                    <a:pt x="2389" y="3543"/>
                  </a:lnTo>
                  <a:lnTo>
                    <a:pt x="2405" y="3549"/>
                  </a:lnTo>
                  <a:lnTo>
                    <a:pt x="2423" y="3553"/>
                  </a:lnTo>
                  <a:lnTo>
                    <a:pt x="2442" y="3555"/>
                  </a:lnTo>
                  <a:lnTo>
                    <a:pt x="2450" y="3555"/>
                  </a:lnTo>
                  <a:lnTo>
                    <a:pt x="2460" y="3554"/>
                  </a:lnTo>
                  <a:lnTo>
                    <a:pt x="2471" y="3553"/>
                  </a:lnTo>
                  <a:lnTo>
                    <a:pt x="2480" y="3551"/>
                  </a:lnTo>
                  <a:lnTo>
                    <a:pt x="2490" y="3549"/>
                  </a:lnTo>
                  <a:lnTo>
                    <a:pt x="2501" y="3545"/>
                  </a:lnTo>
                  <a:lnTo>
                    <a:pt x="2511" y="3542"/>
                  </a:lnTo>
                  <a:lnTo>
                    <a:pt x="2522" y="3537"/>
                  </a:lnTo>
                  <a:lnTo>
                    <a:pt x="2533" y="3531"/>
                  </a:lnTo>
                  <a:lnTo>
                    <a:pt x="2544" y="3525"/>
                  </a:lnTo>
                  <a:lnTo>
                    <a:pt x="2554" y="3517"/>
                  </a:lnTo>
                  <a:lnTo>
                    <a:pt x="2565" y="3509"/>
                  </a:lnTo>
                  <a:lnTo>
                    <a:pt x="2567" y="3503"/>
                  </a:lnTo>
                  <a:lnTo>
                    <a:pt x="2568" y="3499"/>
                  </a:lnTo>
                  <a:lnTo>
                    <a:pt x="2569" y="3498"/>
                  </a:lnTo>
                  <a:lnTo>
                    <a:pt x="2570" y="3497"/>
                  </a:lnTo>
                  <a:lnTo>
                    <a:pt x="2573" y="3497"/>
                  </a:lnTo>
                  <a:lnTo>
                    <a:pt x="2574" y="3496"/>
                  </a:lnTo>
                  <a:lnTo>
                    <a:pt x="2575" y="3492"/>
                  </a:lnTo>
                  <a:lnTo>
                    <a:pt x="2575" y="3486"/>
                  </a:lnTo>
                  <a:lnTo>
                    <a:pt x="2580" y="3485"/>
                  </a:lnTo>
                  <a:lnTo>
                    <a:pt x="2584" y="3483"/>
                  </a:lnTo>
                  <a:lnTo>
                    <a:pt x="2587" y="3481"/>
                  </a:lnTo>
                  <a:lnTo>
                    <a:pt x="2591" y="3479"/>
                  </a:lnTo>
                  <a:lnTo>
                    <a:pt x="2593" y="3476"/>
                  </a:lnTo>
                  <a:lnTo>
                    <a:pt x="2596" y="3472"/>
                  </a:lnTo>
                  <a:lnTo>
                    <a:pt x="2597" y="3469"/>
                  </a:lnTo>
                  <a:lnTo>
                    <a:pt x="2597" y="3464"/>
                  </a:lnTo>
                  <a:lnTo>
                    <a:pt x="2601" y="3464"/>
                  </a:lnTo>
                  <a:lnTo>
                    <a:pt x="2604" y="3463"/>
                  </a:lnTo>
                  <a:lnTo>
                    <a:pt x="2608" y="3460"/>
                  </a:lnTo>
                  <a:lnTo>
                    <a:pt x="2610" y="3458"/>
                  </a:lnTo>
                  <a:lnTo>
                    <a:pt x="2613" y="3454"/>
                  </a:lnTo>
                  <a:lnTo>
                    <a:pt x="2615" y="3449"/>
                  </a:lnTo>
                  <a:lnTo>
                    <a:pt x="2616" y="3446"/>
                  </a:lnTo>
                  <a:lnTo>
                    <a:pt x="2616" y="3441"/>
                  </a:lnTo>
                  <a:lnTo>
                    <a:pt x="2625" y="3440"/>
                  </a:lnTo>
                  <a:lnTo>
                    <a:pt x="2632" y="3438"/>
                  </a:lnTo>
                  <a:lnTo>
                    <a:pt x="2639" y="3436"/>
                  </a:lnTo>
                  <a:lnTo>
                    <a:pt x="2646" y="3434"/>
                  </a:lnTo>
                  <a:lnTo>
                    <a:pt x="2650" y="3431"/>
                  </a:lnTo>
                  <a:lnTo>
                    <a:pt x="2655" y="3427"/>
                  </a:lnTo>
                  <a:lnTo>
                    <a:pt x="2658" y="3423"/>
                  </a:lnTo>
                  <a:lnTo>
                    <a:pt x="2658" y="3419"/>
                  </a:lnTo>
                  <a:lnTo>
                    <a:pt x="2672" y="3418"/>
                  </a:lnTo>
                  <a:lnTo>
                    <a:pt x="2689" y="3413"/>
                  </a:lnTo>
                  <a:lnTo>
                    <a:pt x="2710" y="3406"/>
                  </a:lnTo>
                  <a:lnTo>
                    <a:pt x="2731" y="3400"/>
                  </a:lnTo>
                  <a:lnTo>
                    <a:pt x="2752" y="3393"/>
                  </a:lnTo>
                  <a:lnTo>
                    <a:pt x="2772" y="3390"/>
                  </a:lnTo>
                  <a:lnTo>
                    <a:pt x="2782" y="3390"/>
                  </a:lnTo>
                  <a:lnTo>
                    <a:pt x="2790" y="3390"/>
                  </a:lnTo>
                  <a:lnTo>
                    <a:pt x="2797" y="3392"/>
                  </a:lnTo>
                  <a:lnTo>
                    <a:pt x="2803" y="3396"/>
                  </a:lnTo>
                  <a:lnTo>
                    <a:pt x="2803" y="3409"/>
                  </a:lnTo>
                  <a:lnTo>
                    <a:pt x="2808" y="3409"/>
                  </a:lnTo>
                  <a:lnTo>
                    <a:pt x="2816" y="3409"/>
                  </a:lnTo>
                  <a:lnTo>
                    <a:pt x="2824" y="3409"/>
                  </a:lnTo>
                  <a:lnTo>
                    <a:pt x="2833" y="3412"/>
                  </a:lnTo>
                  <a:lnTo>
                    <a:pt x="2841" y="3414"/>
                  </a:lnTo>
                  <a:lnTo>
                    <a:pt x="2848" y="3418"/>
                  </a:lnTo>
                  <a:lnTo>
                    <a:pt x="2851" y="3420"/>
                  </a:lnTo>
                  <a:lnTo>
                    <a:pt x="2853" y="3423"/>
                  </a:lnTo>
                  <a:lnTo>
                    <a:pt x="2854" y="3426"/>
                  </a:lnTo>
                  <a:lnTo>
                    <a:pt x="2854" y="3430"/>
                  </a:lnTo>
                  <a:lnTo>
                    <a:pt x="2886" y="3430"/>
                  </a:lnTo>
                  <a:lnTo>
                    <a:pt x="2887" y="3436"/>
                  </a:lnTo>
                  <a:lnTo>
                    <a:pt x="2890" y="3442"/>
                  </a:lnTo>
                  <a:lnTo>
                    <a:pt x="2893" y="3448"/>
                  </a:lnTo>
                  <a:lnTo>
                    <a:pt x="2898" y="3453"/>
                  </a:lnTo>
                  <a:lnTo>
                    <a:pt x="2904" y="3458"/>
                  </a:lnTo>
                  <a:lnTo>
                    <a:pt x="2913" y="3463"/>
                  </a:lnTo>
                  <a:lnTo>
                    <a:pt x="2921" y="3468"/>
                  </a:lnTo>
                  <a:lnTo>
                    <a:pt x="2931" y="3471"/>
                  </a:lnTo>
                  <a:lnTo>
                    <a:pt x="2953" y="3479"/>
                  </a:lnTo>
                  <a:lnTo>
                    <a:pt x="2977" y="3486"/>
                  </a:lnTo>
                  <a:lnTo>
                    <a:pt x="3004" y="3491"/>
                  </a:lnTo>
                  <a:lnTo>
                    <a:pt x="3032" y="3496"/>
                  </a:lnTo>
                  <a:lnTo>
                    <a:pt x="3090" y="3503"/>
                  </a:lnTo>
                  <a:lnTo>
                    <a:pt x="3144" y="3506"/>
                  </a:lnTo>
                  <a:lnTo>
                    <a:pt x="3187" y="3509"/>
                  </a:lnTo>
                  <a:lnTo>
                    <a:pt x="3216" y="3509"/>
                  </a:lnTo>
                  <a:lnTo>
                    <a:pt x="3216" y="3505"/>
                  </a:lnTo>
                  <a:lnTo>
                    <a:pt x="3219" y="3503"/>
                  </a:lnTo>
                  <a:lnTo>
                    <a:pt x="3221" y="3502"/>
                  </a:lnTo>
                  <a:lnTo>
                    <a:pt x="3224" y="3500"/>
                  </a:lnTo>
                  <a:lnTo>
                    <a:pt x="3227" y="3499"/>
                  </a:lnTo>
                  <a:lnTo>
                    <a:pt x="3231" y="3499"/>
                  </a:lnTo>
                  <a:lnTo>
                    <a:pt x="3235" y="3499"/>
                  </a:lnTo>
                  <a:lnTo>
                    <a:pt x="3238" y="3499"/>
                  </a:lnTo>
                  <a:lnTo>
                    <a:pt x="3232" y="3499"/>
                  </a:lnTo>
                  <a:lnTo>
                    <a:pt x="3227" y="3498"/>
                  </a:lnTo>
                  <a:lnTo>
                    <a:pt x="3226" y="3498"/>
                  </a:lnTo>
                  <a:lnTo>
                    <a:pt x="3226" y="3496"/>
                  </a:lnTo>
                  <a:lnTo>
                    <a:pt x="3229" y="3493"/>
                  </a:lnTo>
                  <a:lnTo>
                    <a:pt x="3231" y="3488"/>
                  </a:lnTo>
                  <a:lnTo>
                    <a:pt x="3235" y="3482"/>
                  </a:lnTo>
                  <a:lnTo>
                    <a:pt x="3238" y="3475"/>
                  </a:lnTo>
                  <a:lnTo>
                    <a:pt x="3270" y="3441"/>
                  </a:lnTo>
                  <a:lnTo>
                    <a:pt x="3282" y="3442"/>
                  </a:lnTo>
                  <a:lnTo>
                    <a:pt x="3295" y="3444"/>
                  </a:lnTo>
                  <a:lnTo>
                    <a:pt x="3309" y="3448"/>
                  </a:lnTo>
                  <a:lnTo>
                    <a:pt x="3323" y="3452"/>
                  </a:lnTo>
                  <a:lnTo>
                    <a:pt x="3337" y="3457"/>
                  </a:lnTo>
                  <a:lnTo>
                    <a:pt x="3348" y="3460"/>
                  </a:lnTo>
                  <a:lnTo>
                    <a:pt x="3356" y="3463"/>
                  </a:lnTo>
                  <a:lnTo>
                    <a:pt x="3362" y="3464"/>
                  </a:lnTo>
                  <a:lnTo>
                    <a:pt x="3362" y="3469"/>
                  </a:lnTo>
                  <a:lnTo>
                    <a:pt x="3362" y="3474"/>
                  </a:lnTo>
                  <a:lnTo>
                    <a:pt x="3363" y="3480"/>
                  </a:lnTo>
                  <a:lnTo>
                    <a:pt x="3365" y="3486"/>
                  </a:lnTo>
                  <a:lnTo>
                    <a:pt x="3367" y="3491"/>
                  </a:lnTo>
                  <a:lnTo>
                    <a:pt x="3371" y="3494"/>
                  </a:lnTo>
                  <a:lnTo>
                    <a:pt x="3376" y="3498"/>
                  </a:lnTo>
                  <a:lnTo>
                    <a:pt x="3382" y="3499"/>
                  </a:lnTo>
                  <a:lnTo>
                    <a:pt x="3389" y="3509"/>
                  </a:lnTo>
                  <a:lnTo>
                    <a:pt x="3400" y="3523"/>
                  </a:lnTo>
                  <a:lnTo>
                    <a:pt x="3413" y="3540"/>
                  </a:lnTo>
                  <a:lnTo>
                    <a:pt x="3428" y="3560"/>
                  </a:lnTo>
                  <a:lnTo>
                    <a:pt x="3441" y="3579"/>
                  </a:lnTo>
                  <a:lnTo>
                    <a:pt x="3453" y="3596"/>
                  </a:lnTo>
                  <a:lnTo>
                    <a:pt x="3457" y="3605"/>
                  </a:lnTo>
                  <a:lnTo>
                    <a:pt x="3461" y="3612"/>
                  </a:lnTo>
                  <a:lnTo>
                    <a:pt x="3463" y="3618"/>
                  </a:lnTo>
                  <a:lnTo>
                    <a:pt x="3464" y="3623"/>
                  </a:lnTo>
                  <a:lnTo>
                    <a:pt x="3469" y="3624"/>
                  </a:lnTo>
                  <a:lnTo>
                    <a:pt x="3475" y="3628"/>
                  </a:lnTo>
                  <a:lnTo>
                    <a:pt x="3482" y="3634"/>
                  </a:lnTo>
                  <a:lnTo>
                    <a:pt x="3490" y="3640"/>
                  </a:lnTo>
                  <a:lnTo>
                    <a:pt x="3496" y="3646"/>
                  </a:lnTo>
                  <a:lnTo>
                    <a:pt x="3501" y="3652"/>
                  </a:lnTo>
                  <a:lnTo>
                    <a:pt x="3504" y="3656"/>
                  </a:lnTo>
                  <a:lnTo>
                    <a:pt x="3505" y="3657"/>
                  </a:lnTo>
                  <a:lnTo>
                    <a:pt x="3497" y="3647"/>
                  </a:lnTo>
                  <a:lnTo>
                    <a:pt x="3493" y="3643"/>
                  </a:lnTo>
                  <a:lnTo>
                    <a:pt x="3497" y="3645"/>
                  </a:lnTo>
                  <a:lnTo>
                    <a:pt x="3503" y="3649"/>
                  </a:lnTo>
                  <a:lnTo>
                    <a:pt x="3510" y="3652"/>
                  </a:lnTo>
                  <a:lnTo>
                    <a:pt x="3519" y="3656"/>
                  </a:lnTo>
                  <a:lnTo>
                    <a:pt x="3527" y="3657"/>
                  </a:lnTo>
                  <a:lnTo>
                    <a:pt x="3527" y="3689"/>
                  </a:lnTo>
                  <a:lnTo>
                    <a:pt x="3518" y="3702"/>
                  </a:lnTo>
                  <a:lnTo>
                    <a:pt x="3505" y="3702"/>
                  </a:lnTo>
                  <a:lnTo>
                    <a:pt x="3496" y="3713"/>
                  </a:lnTo>
                  <a:lnTo>
                    <a:pt x="3495" y="3718"/>
                  </a:lnTo>
                  <a:lnTo>
                    <a:pt x="3492" y="3723"/>
                  </a:lnTo>
                  <a:lnTo>
                    <a:pt x="3488" y="3729"/>
                  </a:lnTo>
                  <a:lnTo>
                    <a:pt x="3485" y="3734"/>
                  </a:lnTo>
                  <a:lnTo>
                    <a:pt x="3479" y="3740"/>
                  </a:lnTo>
                  <a:lnTo>
                    <a:pt x="3474" y="3743"/>
                  </a:lnTo>
                  <a:lnTo>
                    <a:pt x="3469" y="3746"/>
                  </a:lnTo>
                  <a:lnTo>
                    <a:pt x="3464" y="3747"/>
                  </a:lnTo>
                  <a:lnTo>
                    <a:pt x="3464" y="3769"/>
                  </a:lnTo>
                  <a:lnTo>
                    <a:pt x="3454" y="3769"/>
                  </a:lnTo>
                  <a:lnTo>
                    <a:pt x="3457" y="3769"/>
                  </a:lnTo>
                  <a:lnTo>
                    <a:pt x="3458" y="3769"/>
                  </a:lnTo>
                  <a:lnTo>
                    <a:pt x="3458" y="3770"/>
                  </a:lnTo>
                  <a:lnTo>
                    <a:pt x="3458" y="3771"/>
                  </a:lnTo>
                  <a:lnTo>
                    <a:pt x="3457" y="3775"/>
                  </a:lnTo>
                  <a:lnTo>
                    <a:pt x="3456" y="3779"/>
                  </a:lnTo>
                  <a:lnTo>
                    <a:pt x="3454" y="3785"/>
                  </a:lnTo>
                  <a:lnTo>
                    <a:pt x="3454" y="3792"/>
                  </a:lnTo>
                  <a:lnTo>
                    <a:pt x="3445" y="3792"/>
                  </a:lnTo>
                  <a:lnTo>
                    <a:pt x="3444" y="3800"/>
                  </a:lnTo>
                  <a:lnTo>
                    <a:pt x="3441" y="3816"/>
                  </a:lnTo>
                  <a:lnTo>
                    <a:pt x="3439" y="3837"/>
                  </a:lnTo>
                  <a:lnTo>
                    <a:pt x="3435" y="3860"/>
                  </a:lnTo>
                  <a:lnTo>
                    <a:pt x="3433" y="3883"/>
                  </a:lnTo>
                  <a:lnTo>
                    <a:pt x="3431" y="3904"/>
                  </a:lnTo>
                  <a:lnTo>
                    <a:pt x="3431" y="3912"/>
                  </a:lnTo>
                  <a:lnTo>
                    <a:pt x="3431" y="3920"/>
                  </a:lnTo>
                  <a:lnTo>
                    <a:pt x="3433" y="3924"/>
                  </a:lnTo>
                  <a:lnTo>
                    <a:pt x="3435" y="3927"/>
                  </a:lnTo>
                  <a:lnTo>
                    <a:pt x="3445" y="3927"/>
                  </a:lnTo>
                  <a:lnTo>
                    <a:pt x="3445" y="3972"/>
                  </a:lnTo>
                  <a:lnTo>
                    <a:pt x="3454" y="3972"/>
                  </a:lnTo>
                  <a:lnTo>
                    <a:pt x="3464" y="4030"/>
                  </a:lnTo>
                  <a:lnTo>
                    <a:pt x="3471" y="4031"/>
                  </a:lnTo>
                  <a:lnTo>
                    <a:pt x="3476" y="4034"/>
                  </a:lnTo>
                  <a:lnTo>
                    <a:pt x="3480" y="4037"/>
                  </a:lnTo>
                  <a:lnTo>
                    <a:pt x="3484" y="4042"/>
                  </a:lnTo>
                  <a:lnTo>
                    <a:pt x="3485" y="4047"/>
                  </a:lnTo>
                  <a:lnTo>
                    <a:pt x="3486" y="4053"/>
                  </a:lnTo>
                  <a:lnTo>
                    <a:pt x="3486" y="4058"/>
                  </a:lnTo>
                  <a:lnTo>
                    <a:pt x="3486" y="4062"/>
                  </a:lnTo>
                  <a:lnTo>
                    <a:pt x="3492" y="4063"/>
                  </a:lnTo>
                  <a:lnTo>
                    <a:pt x="3495" y="4064"/>
                  </a:lnTo>
                  <a:lnTo>
                    <a:pt x="3496" y="4067"/>
                  </a:lnTo>
                  <a:lnTo>
                    <a:pt x="3496" y="4069"/>
                  </a:lnTo>
                  <a:lnTo>
                    <a:pt x="3496" y="4071"/>
                  </a:lnTo>
                  <a:lnTo>
                    <a:pt x="3497" y="4074"/>
                  </a:lnTo>
                  <a:lnTo>
                    <a:pt x="3499" y="4075"/>
                  </a:lnTo>
                  <a:lnTo>
                    <a:pt x="3505" y="4075"/>
                  </a:lnTo>
                  <a:lnTo>
                    <a:pt x="3505" y="4110"/>
                  </a:lnTo>
                  <a:lnTo>
                    <a:pt x="3518" y="4110"/>
                  </a:lnTo>
                  <a:lnTo>
                    <a:pt x="3518" y="4176"/>
                  </a:lnTo>
                  <a:lnTo>
                    <a:pt x="3505" y="4200"/>
                  </a:lnTo>
                  <a:lnTo>
                    <a:pt x="3504" y="4201"/>
                  </a:lnTo>
                  <a:lnTo>
                    <a:pt x="3501" y="4208"/>
                  </a:lnTo>
                  <a:lnTo>
                    <a:pt x="3496" y="4214"/>
                  </a:lnTo>
                  <a:lnTo>
                    <a:pt x="3490" y="4222"/>
                  </a:lnTo>
                  <a:lnTo>
                    <a:pt x="3482" y="4231"/>
                  </a:lnTo>
                  <a:lnTo>
                    <a:pt x="3475" y="4238"/>
                  </a:lnTo>
                  <a:lnTo>
                    <a:pt x="3469" y="4243"/>
                  </a:lnTo>
                  <a:lnTo>
                    <a:pt x="3464" y="4245"/>
                  </a:lnTo>
                  <a:lnTo>
                    <a:pt x="3464" y="4250"/>
                  </a:lnTo>
                  <a:lnTo>
                    <a:pt x="3463" y="4256"/>
                  </a:lnTo>
                  <a:lnTo>
                    <a:pt x="3461" y="4263"/>
                  </a:lnTo>
                  <a:lnTo>
                    <a:pt x="3458" y="4272"/>
                  </a:lnTo>
                  <a:lnTo>
                    <a:pt x="3454" y="4278"/>
                  </a:lnTo>
                  <a:lnTo>
                    <a:pt x="3452" y="4284"/>
                  </a:lnTo>
                  <a:lnTo>
                    <a:pt x="3448" y="4289"/>
                  </a:lnTo>
                  <a:lnTo>
                    <a:pt x="3445" y="4290"/>
                  </a:lnTo>
                  <a:lnTo>
                    <a:pt x="3445" y="4295"/>
                  </a:lnTo>
                  <a:lnTo>
                    <a:pt x="3442" y="4301"/>
                  </a:lnTo>
                  <a:lnTo>
                    <a:pt x="3441" y="4308"/>
                  </a:lnTo>
                  <a:lnTo>
                    <a:pt x="3439" y="4317"/>
                  </a:lnTo>
                  <a:lnTo>
                    <a:pt x="3435" y="4323"/>
                  </a:lnTo>
                  <a:lnTo>
                    <a:pt x="3431" y="4329"/>
                  </a:lnTo>
                  <a:lnTo>
                    <a:pt x="3428" y="4334"/>
                  </a:lnTo>
                  <a:lnTo>
                    <a:pt x="3423" y="4335"/>
                  </a:lnTo>
                  <a:lnTo>
                    <a:pt x="3423" y="4369"/>
                  </a:lnTo>
                  <a:lnTo>
                    <a:pt x="3419" y="4370"/>
                  </a:lnTo>
                  <a:lnTo>
                    <a:pt x="3417" y="4372"/>
                  </a:lnTo>
                  <a:lnTo>
                    <a:pt x="3413" y="4374"/>
                  </a:lnTo>
                  <a:lnTo>
                    <a:pt x="3412" y="4376"/>
                  </a:lnTo>
                  <a:lnTo>
                    <a:pt x="3408" y="4384"/>
                  </a:lnTo>
                  <a:lnTo>
                    <a:pt x="3406" y="4393"/>
                  </a:lnTo>
                  <a:lnTo>
                    <a:pt x="3405" y="4403"/>
                  </a:lnTo>
                  <a:lnTo>
                    <a:pt x="3403" y="4412"/>
                  </a:lnTo>
                  <a:lnTo>
                    <a:pt x="3403" y="4419"/>
                  </a:lnTo>
                  <a:lnTo>
                    <a:pt x="3403" y="4425"/>
                  </a:lnTo>
                  <a:lnTo>
                    <a:pt x="3394" y="4425"/>
                  </a:lnTo>
                  <a:lnTo>
                    <a:pt x="3391" y="4430"/>
                  </a:lnTo>
                  <a:lnTo>
                    <a:pt x="3390" y="4437"/>
                  </a:lnTo>
                  <a:lnTo>
                    <a:pt x="3389" y="4444"/>
                  </a:lnTo>
                  <a:lnTo>
                    <a:pt x="3389" y="4453"/>
                  </a:lnTo>
                  <a:lnTo>
                    <a:pt x="3389" y="4472"/>
                  </a:lnTo>
                  <a:lnTo>
                    <a:pt x="3389" y="4493"/>
                  </a:lnTo>
                  <a:lnTo>
                    <a:pt x="3390" y="4514"/>
                  </a:lnTo>
                  <a:lnTo>
                    <a:pt x="3393" y="4533"/>
                  </a:lnTo>
                  <a:lnTo>
                    <a:pt x="3394" y="4549"/>
                  </a:lnTo>
                  <a:lnTo>
                    <a:pt x="3394" y="4560"/>
                  </a:lnTo>
                  <a:lnTo>
                    <a:pt x="3435" y="4618"/>
                  </a:lnTo>
                  <a:lnTo>
                    <a:pt x="3445" y="4639"/>
                  </a:lnTo>
                  <a:lnTo>
                    <a:pt x="3442" y="4633"/>
                  </a:lnTo>
                  <a:lnTo>
                    <a:pt x="3441" y="4630"/>
                  </a:lnTo>
                  <a:lnTo>
                    <a:pt x="3440" y="4632"/>
                  </a:lnTo>
                  <a:lnTo>
                    <a:pt x="3441" y="4634"/>
                  </a:lnTo>
                  <a:lnTo>
                    <a:pt x="3442" y="4639"/>
                  </a:lnTo>
                  <a:lnTo>
                    <a:pt x="3444" y="4646"/>
                  </a:lnTo>
                  <a:lnTo>
                    <a:pt x="3445" y="4655"/>
                  </a:lnTo>
                  <a:lnTo>
                    <a:pt x="3445" y="4663"/>
                  </a:lnTo>
                  <a:lnTo>
                    <a:pt x="3451" y="4663"/>
                  </a:lnTo>
                  <a:lnTo>
                    <a:pt x="3453" y="4664"/>
                  </a:lnTo>
                  <a:lnTo>
                    <a:pt x="3454" y="4667"/>
                  </a:lnTo>
                  <a:lnTo>
                    <a:pt x="3454" y="4668"/>
                  </a:lnTo>
                  <a:lnTo>
                    <a:pt x="3454" y="4670"/>
                  </a:lnTo>
                  <a:lnTo>
                    <a:pt x="3456" y="4672"/>
                  </a:lnTo>
                  <a:lnTo>
                    <a:pt x="3458" y="4673"/>
                  </a:lnTo>
                  <a:lnTo>
                    <a:pt x="3464" y="4674"/>
                  </a:lnTo>
                  <a:lnTo>
                    <a:pt x="3464" y="4708"/>
                  </a:lnTo>
                  <a:lnTo>
                    <a:pt x="3476" y="4719"/>
                  </a:lnTo>
                  <a:lnTo>
                    <a:pt x="3484" y="4719"/>
                  </a:lnTo>
                  <a:lnTo>
                    <a:pt x="3491" y="4723"/>
                  </a:lnTo>
                  <a:lnTo>
                    <a:pt x="3499" y="4726"/>
                  </a:lnTo>
                  <a:lnTo>
                    <a:pt x="3507" y="4730"/>
                  </a:lnTo>
                  <a:lnTo>
                    <a:pt x="3514" y="4735"/>
                  </a:lnTo>
                  <a:lnTo>
                    <a:pt x="3522" y="4738"/>
                  </a:lnTo>
                  <a:lnTo>
                    <a:pt x="3530" y="4741"/>
                  </a:lnTo>
                  <a:lnTo>
                    <a:pt x="3537" y="4742"/>
                  </a:lnTo>
                  <a:lnTo>
                    <a:pt x="3537" y="4746"/>
                  </a:lnTo>
                  <a:lnTo>
                    <a:pt x="3538" y="4751"/>
                  </a:lnTo>
                  <a:lnTo>
                    <a:pt x="3541" y="4754"/>
                  </a:lnTo>
                  <a:lnTo>
                    <a:pt x="3543" y="4757"/>
                  </a:lnTo>
                  <a:lnTo>
                    <a:pt x="3547" y="4759"/>
                  </a:lnTo>
                  <a:lnTo>
                    <a:pt x="3550" y="4762"/>
                  </a:lnTo>
                  <a:lnTo>
                    <a:pt x="3554" y="4763"/>
                  </a:lnTo>
                  <a:lnTo>
                    <a:pt x="3559" y="4764"/>
                  </a:lnTo>
                  <a:lnTo>
                    <a:pt x="3559" y="4779"/>
                  </a:lnTo>
                  <a:lnTo>
                    <a:pt x="3559" y="4797"/>
                  </a:lnTo>
                  <a:lnTo>
                    <a:pt x="3559" y="4816"/>
                  </a:lnTo>
                  <a:lnTo>
                    <a:pt x="3560" y="4837"/>
                  </a:lnTo>
                  <a:lnTo>
                    <a:pt x="3561" y="4856"/>
                  </a:lnTo>
                  <a:lnTo>
                    <a:pt x="3563" y="4875"/>
                  </a:lnTo>
                  <a:lnTo>
                    <a:pt x="3565" y="4890"/>
                  </a:lnTo>
                  <a:lnTo>
                    <a:pt x="3569" y="4901"/>
                  </a:lnTo>
                  <a:lnTo>
                    <a:pt x="3578" y="4901"/>
                  </a:lnTo>
                  <a:lnTo>
                    <a:pt x="3583" y="4916"/>
                  </a:lnTo>
                  <a:lnTo>
                    <a:pt x="3587" y="4929"/>
                  </a:lnTo>
                  <a:lnTo>
                    <a:pt x="3589" y="4943"/>
                  </a:lnTo>
                  <a:lnTo>
                    <a:pt x="3590" y="4955"/>
                  </a:lnTo>
                  <a:lnTo>
                    <a:pt x="3589" y="4966"/>
                  </a:lnTo>
                  <a:lnTo>
                    <a:pt x="3589" y="4978"/>
                  </a:lnTo>
                  <a:lnTo>
                    <a:pt x="3587" y="4988"/>
                  </a:lnTo>
                  <a:lnTo>
                    <a:pt x="3586" y="4997"/>
                  </a:lnTo>
                  <a:lnTo>
                    <a:pt x="3580" y="5015"/>
                  </a:lnTo>
                  <a:lnTo>
                    <a:pt x="3575" y="5031"/>
                  </a:lnTo>
                  <a:lnTo>
                    <a:pt x="3570" y="5047"/>
                  </a:lnTo>
                  <a:lnTo>
                    <a:pt x="3569" y="5060"/>
                  </a:lnTo>
                  <a:lnTo>
                    <a:pt x="3547" y="5060"/>
                  </a:lnTo>
                  <a:lnTo>
                    <a:pt x="3547" y="5070"/>
                  </a:lnTo>
                  <a:lnTo>
                    <a:pt x="3547" y="5068"/>
                  </a:lnTo>
                  <a:lnTo>
                    <a:pt x="3547" y="5067"/>
                  </a:lnTo>
                  <a:lnTo>
                    <a:pt x="3546" y="5065"/>
                  </a:lnTo>
                  <a:lnTo>
                    <a:pt x="3544" y="5067"/>
                  </a:lnTo>
                  <a:lnTo>
                    <a:pt x="3542" y="5068"/>
                  </a:lnTo>
                  <a:lnTo>
                    <a:pt x="3538" y="5069"/>
                  </a:lnTo>
                  <a:lnTo>
                    <a:pt x="3533" y="5070"/>
                  </a:lnTo>
                  <a:lnTo>
                    <a:pt x="3527" y="5070"/>
                  </a:lnTo>
                  <a:lnTo>
                    <a:pt x="3527" y="5081"/>
                  </a:lnTo>
                  <a:lnTo>
                    <a:pt x="3394" y="5092"/>
                  </a:lnTo>
                  <a:lnTo>
                    <a:pt x="3393" y="5097"/>
                  </a:lnTo>
                  <a:lnTo>
                    <a:pt x="3391" y="5102"/>
                  </a:lnTo>
                  <a:lnTo>
                    <a:pt x="3389" y="5105"/>
                  </a:lnTo>
                  <a:lnTo>
                    <a:pt x="3386" y="5110"/>
                  </a:lnTo>
                  <a:lnTo>
                    <a:pt x="3383" y="5114"/>
                  </a:lnTo>
                  <a:lnTo>
                    <a:pt x="3379" y="5118"/>
                  </a:lnTo>
                  <a:lnTo>
                    <a:pt x="3376" y="5122"/>
                  </a:lnTo>
                  <a:lnTo>
                    <a:pt x="3372" y="5126"/>
                  </a:lnTo>
                  <a:lnTo>
                    <a:pt x="3371" y="5159"/>
                  </a:lnTo>
                  <a:lnTo>
                    <a:pt x="3369" y="5189"/>
                  </a:lnTo>
                  <a:lnTo>
                    <a:pt x="3367" y="5204"/>
                  </a:lnTo>
                  <a:lnTo>
                    <a:pt x="3365" y="5218"/>
                  </a:lnTo>
                  <a:lnTo>
                    <a:pt x="3361" y="5232"/>
                  </a:lnTo>
                  <a:lnTo>
                    <a:pt x="3356" y="5245"/>
                  </a:lnTo>
                  <a:lnTo>
                    <a:pt x="3351" y="5257"/>
                  </a:lnTo>
                  <a:lnTo>
                    <a:pt x="3345" y="5269"/>
                  </a:lnTo>
                  <a:lnTo>
                    <a:pt x="3338" y="5280"/>
                  </a:lnTo>
                  <a:lnTo>
                    <a:pt x="3329" y="5291"/>
                  </a:lnTo>
                  <a:lnTo>
                    <a:pt x="3318" y="5302"/>
                  </a:lnTo>
                  <a:lnTo>
                    <a:pt x="3307" y="5312"/>
                  </a:lnTo>
                  <a:lnTo>
                    <a:pt x="3294" y="5322"/>
                  </a:lnTo>
                  <a:lnTo>
                    <a:pt x="3280" y="5330"/>
                  </a:lnTo>
                  <a:lnTo>
                    <a:pt x="3280" y="5336"/>
                  </a:lnTo>
                  <a:lnTo>
                    <a:pt x="3281" y="5341"/>
                  </a:lnTo>
                  <a:lnTo>
                    <a:pt x="3282" y="5347"/>
                  </a:lnTo>
                  <a:lnTo>
                    <a:pt x="3284" y="5352"/>
                  </a:lnTo>
                  <a:lnTo>
                    <a:pt x="3289" y="5359"/>
                  </a:lnTo>
                  <a:lnTo>
                    <a:pt x="3295" y="5367"/>
                  </a:lnTo>
                  <a:lnTo>
                    <a:pt x="3301" y="5373"/>
                  </a:lnTo>
                  <a:lnTo>
                    <a:pt x="3306" y="5378"/>
                  </a:lnTo>
                  <a:lnTo>
                    <a:pt x="3310" y="5381"/>
                  </a:lnTo>
                  <a:lnTo>
                    <a:pt x="3311" y="5385"/>
                  </a:lnTo>
                  <a:lnTo>
                    <a:pt x="3318" y="5386"/>
                  </a:lnTo>
                  <a:lnTo>
                    <a:pt x="3326" y="5387"/>
                  </a:lnTo>
                  <a:lnTo>
                    <a:pt x="3334" y="5390"/>
                  </a:lnTo>
                  <a:lnTo>
                    <a:pt x="3341" y="5392"/>
                  </a:lnTo>
                  <a:lnTo>
                    <a:pt x="3349" y="5395"/>
                  </a:lnTo>
                  <a:lnTo>
                    <a:pt x="3357" y="5397"/>
                  </a:lnTo>
                  <a:lnTo>
                    <a:pt x="3365" y="5398"/>
                  </a:lnTo>
                  <a:lnTo>
                    <a:pt x="3372" y="5398"/>
                  </a:lnTo>
                  <a:lnTo>
                    <a:pt x="3372" y="5402"/>
                  </a:lnTo>
                  <a:lnTo>
                    <a:pt x="3373" y="5406"/>
                  </a:lnTo>
                  <a:lnTo>
                    <a:pt x="3374" y="5409"/>
                  </a:lnTo>
                  <a:lnTo>
                    <a:pt x="3377" y="5412"/>
                  </a:lnTo>
                  <a:lnTo>
                    <a:pt x="3382" y="5416"/>
                  </a:lnTo>
                  <a:lnTo>
                    <a:pt x="3388" y="5420"/>
                  </a:lnTo>
                  <a:lnTo>
                    <a:pt x="3394" y="5425"/>
                  </a:lnTo>
                  <a:lnTo>
                    <a:pt x="3399" y="5430"/>
                  </a:lnTo>
                  <a:lnTo>
                    <a:pt x="3401" y="5432"/>
                  </a:lnTo>
                  <a:lnTo>
                    <a:pt x="3402" y="5436"/>
                  </a:lnTo>
                  <a:lnTo>
                    <a:pt x="3403" y="5440"/>
                  </a:lnTo>
                  <a:lnTo>
                    <a:pt x="3403" y="5443"/>
                  </a:lnTo>
                  <a:lnTo>
                    <a:pt x="3408" y="5444"/>
                  </a:lnTo>
                  <a:lnTo>
                    <a:pt x="3414" y="5447"/>
                  </a:lnTo>
                  <a:lnTo>
                    <a:pt x="3422" y="5450"/>
                  </a:lnTo>
                  <a:lnTo>
                    <a:pt x="3429" y="5454"/>
                  </a:lnTo>
                  <a:lnTo>
                    <a:pt x="3436" y="5458"/>
                  </a:lnTo>
                  <a:lnTo>
                    <a:pt x="3444" y="5461"/>
                  </a:lnTo>
                  <a:lnTo>
                    <a:pt x="3450" y="5464"/>
                  </a:lnTo>
                  <a:lnTo>
                    <a:pt x="3454" y="5465"/>
                  </a:lnTo>
                  <a:lnTo>
                    <a:pt x="3464" y="5478"/>
                  </a:lnTo>
                  <a:lnTo>
                    <a:pt x="3464" y="5488"/>
                  </a:lnTo>
                  <a:lnTo>
                    <a:pt x="3476" y="5488"/>
                  </a:lnTo>
                  <a:lnTo>
                    <a:pt x="3476" y="5499"/>
                  </a:lnTo>
                  <a:lnTo>
                    <a:pt x="3486" y="5499"/>
                  </a:lnTo>
                  <a:lnTo>
                    <a:pt x="3486" y="5512"/>
                  </a:lnTo>
                  <a:lnTo>
                    <a:pt x="3496" y="5512"/>
                  </a:lnTo>
                  <a:lnTo>
                    <a:pt x="3496" y="5523"/>
                  </a:lnTo>
                  <a:lnTo>
                    <a:pt x="3505" y="5523"/>
                  </a:lnTo>
                  <a:lnTo>
                    <a:pt x="3518" y="5533"/>
                  </a:lnTo>
                  <a:lnTo>
                    <a:pt x="3518" y="5557"/>
                  </a:lnTo>
                  <a:lnTo>
                    <a:pt x="3527" y="5557"/>
                  </a:lnTo>
                  <a:lnTo>
                    <a:pt x="3525" y="5557"/>
                  </a:lnTo>
                  <a:lnTo>
                    <a:pt x="3522" y="5557"/>
                  </a:lnTo>
                  <a:lnTo>
                    <a:pt x="3522" y="5559"/>
                  </a:lnTo>
                  <a:lnTo>
                    <a:pt x="3524" y="5560"/>
                  </a:lnTo>
                  <a:lnTo>
                    <a:pt x="3525" y="5562"/>
                  </a:lnTo>
                  <a:lnTo>
                    <a:pt x="3526" y="5566"/>
                  </a:lnTo>
                  <a:lnTo>
                    <a:pt x="3527" y="5572"/>
                  </a:lnTo>
                  <a:lnTo>
                    <a:pt x="3527" y="5578"/>
                  </a:lnTo>
                  <a:lnTo>
                    <a:pt x="3537" y="5578"/>
                  </a:lnTo>
                  <a:lnTo>
                    <a:pt x="3541" y="5585"/>
                  </a:lnTo>
                  <a:lnTo>
                    <a:pt x="3544" y="5594"/>
                  </a:lnTo>
                  <a:lnTo>
                    <a:pt x="3547" y="5602"/>
                  </a:lnTo>
                  <a:lnTo>
                    <a:pt x="3549" y="5612"/>
                  </a:lnTo>
                  <a:lnTo>
                    <a:pt x="3553" y="5633"/>
                  </a:lnTo>
                  <a:lnTo>
                    <a:pt x="3556" y="5655"/>
                  </a:lnTo>
                  <a:lnTo>
                    <a:pt x="3558" y="5676"/>
                  </a:lnTo>
                  <a:lnTo>
                    <a:pt x="3559" y="5698"/>
                  </a:lnTo>
                  <a:lnTo>
                    <a:pt x="3559" y="5719"/>
                  </a:lnTo>
                  <a:lnTo>
                    <a:pt x="3559" y="5737"/>
                  </a:lnTo>
                  <a:lnTo>
                    <a:pt x="3559" y="5700"/>
                  </a:lnTo>
                  <a:lnTo>
                    <a:pt x="3559" y="5679"/>
                  </a:lnTo>
                  <a:lnTo>
                    <a:pt x="3559" y="5673"/>
                  </a:lnTo>
                  <a:lnTo>
                    <a:pt x="3560" y="5670"/>
                  </a:lnTo>
                  <a:lnTo>
                    <a:pt x="3560" y="5672"/>
                  </a:lnTo>
                  <a:lnTo>
                    <a:pt x="3561" y="5674"/>
                  </a:lnTo>
                  <a:lnTo>
                    <a:pt x="3564" y="5685"/>
                  </a:lnTo>
                  <a:lnTo>
                    <a:pt x="3567" y="5701"/>
                  </a:lnTo>
                  <a:lnTo>
                    <a:pt x="3572" y="5719"/>
                  </a:lnTo>
                  <a:lnTo>
                    <a:pt x="3578" y="5737"/>
                  </a:lnTo>
                  <a:lnTo>
                    <a:pt x="3578" y="5742"/>
                  </a:lnTo>
                  <a:lnTo>
                    <a:pt x="3580" y="5746"/>
                  </a:lnTo>
                  <a:lnTo>
                    <a:pt x="3581" y="5751"/>
                  </a:lnTo>
                  <a:lnTo>
                    <a:pt x="3583" y="5754"/>
                  </a:lnTo>
                  <a:lnTo>
                    <a:pt x="3584" y="5759"/>
                  </a:lnTo>
                  <a:lnTo>
                    <a:pt x="3587" y="5764"/>
                  </a:lnTo>
                  <a:lnTo>
                    <a:pt x="3587" y="5768"/>
                  </a:lnTo>
                  <a:lnTo>
                    <a:pt x="3588" y="5771"/>
                  </a:lnTo>
                  <a:lnTo>
                    <a:pt x="3592" y="5772"/>
                  </a:lnTo>
                  <a:lnTo>
                    <a:pt x="3595" y="5774"/>
                  </a:lnTo>
                  <a:lnTo>
                    <a:pt x="3599" y="5775"/>
                  </a:lnTo>
                  <a:lnTo>
                    <a:pt x="3601" y="5777"/>
                  </a:lnTo>
                  <a:lnTo>
                    <a:pt x="3607" y="5782"/>
                  </a:lnTo>
                  <a:lnTo>
                    <a:pt x="3612" y="5789"/>
                  </a:lnTo>
                  <a:lnTo>
                    <a:pt x="3615" y="5796"/>
                  </a:lnTo>
                  <a:lnTo>
                    <a:pt x="3617" y="5800"/>
                  </a:lnTo>
                  <a:lnTo>
                    <a:pt x="3618" y="5805"/>
                  </a:lnTo>
                  <a:lnTo>
                    <a:pt x="3620" y="5806"/>
                  </a:lnTo>
                  <a:lnTo>
                    <a:pt x="3620" y="5810"/>
                  </a:lnTo>
                  <a:lnTo>
                    <a:pt x="3620" y="5814"/>
                  </a:lnTo>
                  <a:lnTo>
                    <a:pt x="3620" y="5817"/>
                  </a:lnTo>
                  <a:lnTo>
                    <a:pt x="3621" y="5821"/>
                  </a:lnTo>
                  <a:lnTo>
                    <a:pt x="3622" y="5823"/>
                  </a:lnTo>
                  <a:lnTo>
                    <a:pt x="3624" y="5826"/>
                  </a:lnTo>
                  <a:lnTo>
                    <a:pt x="3628" y="5827"/>
                  </a:lnTo>
                  <a:lnTo>
                    <a:pt x="3632" y="5827"/>
                  </a:lnTo>
                  <a:lnTo>
                    <a:pt x="3632" y="5845"/>
                  </a:lnTo>
                  <a:lnTo>
                    <a:pt x="3633" y="5864"/>
                  </a:lnTo>
                  <a:lnTo>
                    <a:pt x="3634" y="5882"/>
                  </a:lnTo>
                  <a:lnTo>
                    <a:pt x="3637" y="5900"/>
                  </a:lnTo>
                  <a:lnTo>
                    <a:pt x="3638" y="5917"/>
                  </a:lnTo>
                  <a:lnTo>
                    <a:pt x="3640" y="5934"/>
                  </a:lnTo>
                  <a:lnTo>
                    <a:pt x="3640" y="5950"/>
                  </a:lnTo>
                  <a:lnTo>
                    <a:pt x="3641" y="5962"/>
                  </a:lnTo>
                  <a:lnTo>
                    <a:pt x="3649" y="5978"/>
                  </a:lnTo>
                  <a:lnTo>
                    <a:pt x="3656" y="5990"/>
                  </a:lnTo>
                  <a:lnTo>
                    <a:pt x="3666" y="6000"/>
                  </a:lnTo>
                  <a:lnTo>
                    <a:pt x="3675" y="6007"/>
                  </a:lnTo>
                  <a:lnTo>
                    <a:pt x="3685" y="6013"/>
                  </a:lnTo>
                  <a:lnTo>
                    <a:pt x="3695" y="6015"/>
                  </a:lnTo>
                  <a:lnTo>
                    <a:pt x="3706" y="6018"/>
                  </a:lnTo>
                  <a:lnTo>
                    <a:pt x="3717" y="6018"/>
                  </a:lnTo>
                  <a:lnTo>
                    <a:pt x="3727" y="6017"/>
                  </a:lnTo>
                  <a:lnTo>
                    <a:pt x="3737" y="6014"/>
                  </a:lnTo>
                  <a:lnTo>
                    <a:pt x="3747" y="6011"/>
                  </a:lnTo>
                  <a:lnTo>
                    <a:pt x="3757" y="6007"/>
                  </a:lnTo>
                  <a:lnTo>
                    <a:pt x="3767" y="6002"/>
                  </a:lnTo>
                  <a:lnTo>
                    <a:pt x="3775" y="5997"/>
                  </a:lnTo>
                  <a:lnTo>
                    <a:pt x="3782" y="5991"/>
                  </a:lnTo>
                  <a:lnTo>
                    <a:pt x="3790" y="5986"/>
                  </a:lnTo>
                  <a:lnTo>
                    <a:pt x="3788" y="5980"/>
                  </a:lnTo>
                  <a:lnTo>
                    <a:pt x="3787" y="5973"/>
                  </a:lnTo>
                  <a:lnTo>
                    <a:pt x="3785" y="5964"/>
                  </a:lnTo>
                  <a:lnTo>
                    <a:pt x="3784" y="5955"/>
                  </a:lnTo>
                  <a:lnTo>
                    <a:pt x="3781" y="5945"/>
                  </a:lnTo>
                  <a:lnTo>
                    <a:pt x="3781" y="5938"/>
                  </a:lnTo>
                  <a:lnTo>
                    <a:pt x="3781" y="5935"/>
                  </a:lnTo>
                  <a:lnTo>
                    <a:pt x="3782" y="5933"/>
                  </a:lnTo>
                  <a:lnTo>
                    <a:pt x="3782" y="5932"/>
                  </a:lnTo>
                  <a:lnTo>
                    <a:pt x="3785" y="5930"/>
                  </a:lnTo>
                  <a:lnTo>
                    <a:pt x="3786" y="5929"/>
                  </a:lnTo>
                  <a:lnTo>
                    <a:pt x="3788" y="5928"/>
                  </a:lnTo>
                  <a:lnTo>
                    <a:pt x="3793" y="5928"/>
                  </a:lnTo>
                  <a:lnTo>
                    <a:pt x="3799" y="5929"/>
                  </a:lnTo>
                  <a:lnTo>
                    <a:pt x="3814" y="5934"/>
                  </a:lnTo>
                  <a:lnTo>
                    <a:pt x="3830" y="5938"/>
                  </a:lnTo>
                  <a:lnTo>
                    <a:pt x="3844" y="5943"/>
                  </a:lnTo>
                  <a:lnTo>
                    <a:pt x="3854" y="5944"/>
                  </a:lnTo>
                  <a:lnTo>
                    <a:pt x="3856" y="5944"/>
                  </a:lnTo>
                  <a:lnTo>
                    <a:pt x="3858" y="5943"/>
                  </a:lnTo>
                  <a:lnTo>
                    <a:pt x="3856" y="5940"/>
                  </a:lnTo>
                  <a:lnTo>
                    <a:pt x="3853" y="5936"/>
                  </a:lnTo>
                  <a:lnTo>
                    <a:pt x="3848" y="5941"/>
                  </a:lnTo>
                  <a:lnTo>
                    <a:pt x="3846" y="5945"/>
                  </a:lnTo>
                  <a:lnTo>
                    <a:pt x="3842" y="5947"/>
                  </a:lnTo>
                  <a:lnTo>
                    <a:pt x="3839" y="5949"/>
                  </a:lnTo>
                  <a:lnTo>
                    <a:pt x="3837" y="5947"/>
                  </a:lnTo>
                  <a:lnTo>
                    <a:pt x="3836" y="5947"/>
                  </a:lnTo>
                  <a:lnTo>
                    <a:pt x="3835" y="5945"/>
                  </a:lnTo>
                  <a:lnTo>
                    <a:pt x="3833" y="5943"/>
                  </a:lnTo>
                  <a:lnTo>
                    <a:pt x="3832" y="5935"/>
                  </a:lnTo>
                  <a:lnTo>
                    <a:pt x="3833" y="5926"/>
                  </a:lnTo>
                  <a:lnTo>
                    <a:pt x="3835" y="5916"/>
                  </a:lnTo>
                  <a:lnTo>
                    <a:pt x="3838" y="5907"/>
                  </a:lnTo>
                  <a:lnTo>
                    <a:pt x="3839" y="5906"/>
                  </a:lnTo>
                  <a:lnTo>
                    <a:pt x="3841" y="5904"/>
                  </a:lnTo>
                  <a:lnTo>
                    <a:pt x="3841" y="5900"/>
                  </a:lnTo>
                  <a:lnTo>
                    <a:pt x="3841" y="5894"/>
                  </a:lnTo>
                  <a:lnTo>
                    <a:pt x="3839" y="5882"/>
                  </a:lnTo>
                  <a:lnTo>
                    <a:pt x="3837" y="5867"/>
                  </a:lnTo>
                  <a:lnTo>
                    <a:pt x="3835" y="5853"/>
                  </a:lnTo>
                  <a:lnTo>
                    <a:pt x="3835" y="5839"/>
                  </a:lnTo>
                  <a:lnTo>
                    <a:pt x="3835" y="5834"/>
                  </a:lnTo>
                  <a:lnTo>
                    <a:pt x="3835" y="5831"/>
                  </a:lnTo>
                  <a:lnTo>
                    <a:pt x="3836" y="5828"/>
                  </a:lnTo>
                  <a:lnTo>
                    <a:pt x="3838" y="5827"/>
                  </a:lnTo>
                  <a:lnTo>
                    <a:pt x="3831" y="5837"/>
                  </a:lnTo>
                  <a:lnTo>
                    <a:pt x="3827" y="5842"/>
                  </a:lnTo>
                  <a:lnTo>
                    <a:pt x="3826" y="5842"/>
                  </a:lnTo>
                  <a:lnTo>
                    <a:pt x="3825" y="5842"/>
                  </a:lnTo>
                  <a:lnTo>
                    <a:pt x="3825" y="5840"/>
                  </a:lnTo>
                  <a:lnTo>
                    <a:pt x="3825" y="5838"/>
                  </a:lnTo>
                  <a:lnTo>
                    <a:pt x="3827" y="5831"/>
                  </a:lnTo>
                  <a:lnTo>
                    <a:pt x="3830" y="5823"/>
                  </a:lnTo>
                  <a:lnTo>
                    <a:pt x="3833" y="5815"/>
                  </a:lnTo>
                  <a:lnTo>
                    <a:pt x="3838" y="5806"/>
                  </a:lnTo>
                  <a:lnTo>
                    <a:pt x="3848" y="5793"/>
                  </a:lnTo>
                  <a:lnTo>
                    <a:pt x="3880" y="5793"/>
                  </a:lnTo>
                  <a:lnTo>
                    <a:pt x="3880" y="5782"/>
                  </a:lnTo>
                  <a:lnTo>
                    <a:pt x="3883" y="5783"/>
                  </a:lnTo>
                  <a:lnTo>
                    <a:pt x="3889" y="5783"/>
                  </a:lnTo>
                  <a:lnTo>
                    <a:pt x="3897" y="5785"/>
                  </a:lnTo>
                  <a:lnTo>
                    <a:pt x="3904" y="5783"/>
                  </a:lnTo>
                  <a:lnTo>
                    <a:pt x="3910" y="5782"/>
                  </a:lnTo>
                  <a:lnTo>
                    <a:pt x="3915" y="5779"/>
                  </a:lnTo>
                  <a:lnTo>
                    <a:pt x="3917" y="5775"/>
                  </a:lnTo>
                  <a:lnTo>
                    <a:pt x="3920" y="5771"/>
                  </a:lnTo>
                  <a:lnTo>
                    <a:pt x="3920" y="5766"/>
                  </a:lnTo>
                  <a:lnTo>
                    <a:pt x="3921" y="5762"/>
                  </a:lnTo>
                  <a:lnTo>
                    <a:pt x="3926" y="5760"/>
                  </a:lnTo>
                  <a:lnTo>
                    <a:pt x="3929" y="5759"/>
                  </a:lnTo>
                  <a:lnTo>
                    <a:pt x="3931" y="5757"/>
                  </a:lnTo>
                  <a:lnTo>
                    <a:pt x="3931" y="5754"/>
                  </a:lnTo>
                  <a:lnTo>
                    <a:pt x="3931" y="5752"/>
                  </a:lnTo>
                  <a:lnTo>
                    <a:pt x="3932" y="5751"/>
                  </a:lnTo>
                  <a:lnTo>
                    <a:pt x="3934" y="5748"/>
                  </a:lnTo>
                  <a:lnTo>
                    <a:pt x="3940" y="5748"/>
                  </a:lnTo>
                  <a:lnTo>
                    <a:pt x="3941" y="5743"/>
                  </a:lnTo>
                  <a:lnTo>
                    <a:pt x="3944" y="5736"/>
                  </a:lnTo>
                  <a:lnTo>
                    <a:pt x="3950" y="5727"/>
                  </a:lnTo>
                  <a:lnTo>
                    <a:pt x="3956" y="5718"/>
                  </a:lnTo>
                  <a:lnTo>
                    <a:pt x="3973" y="5696"/>
                  </a:lnTo>
                  <a:lnTo>
                    <a:pt x="3994" y="5673"/>
                  </a:lnTo>
                  <a:lnTo>
                    <a:pt x="4013" y="5650"/>
                  </a:lnTo>
                  <a:lnTo>
                    <a:pt x="4033" y="5631"/>
                  </a:lnTo>
                  <a:lnTo>
                    <a:pt x="4046" y="5618"/>
                  </a:lnTo>
                  <a:lnTo>
                    <a:pt x="4054" y="5613"/>
                  </a:lnTo>
                  <a:lnTo>
                    <a:pt x="4054" y="5607"/>
                  </a:lnTo>
                  <a:lnTo>
                    <a:pt x="4057" y="5601"/>
                  </a:lnTo>
                  <a:lnTo>
                    <a:pt x="4061" y="5596"/>
                  </a:lnTo>
                  <a:lnTo>
                    <a:pt x="4065" y="5593"/>
                  </a:lnTo>
                  <a:lnTo>
                    <a:pt x="4078" y="5584"/>
                  </a:lnTo>
                  <a:lnTo>
                    <a:pt x="4091" y="5577"/>
                  </a:lnTo>
                  <a:lnTo>
                    <a:pt x="4104" y="5570"/>
                  </a:lnTo>
                  <a:lnTo>
                    <a:pt x="4115" y="5560"/>
                  </a:lnTo>
                  <a:lnTo>
                    <a:pt x="4120" y="5555"/>
                  </a:lnTo>
                  <a:lnTo>
                    <a:pt x="4124" y="5549"/>
                  </a:lnTo>
                  <a:lnTo>
                    <a:pt x="4126" y="5542"/>
                  </a:lnTo>
                  <a:lnTo>
                    <a:pt x="4127" y="5533"/>
                  </a:lnTo>
                  <a:lnTo>
                    <a:pt x="4147" y="5533"/>
                  </a:lnTo>
                  <a:lnTo>
                    <a:pt x="4147" y="5523"/>
                  </a:lnTo>
                  <a:lnTo>
                    <a:pt x="4150" y="5520"/>
                  </a:lnTo>
                  <a:lnTo>
                    <a:pt x="4155" y="5517"/>
                  </a:lnTo>
                  <a:lnTo>
                    <a:pt x="4159" y="5515"/>
                  </a:lnTo>
                  <a:lnTo>
                    <a:pt x="4164" y="5514"/>
                  </a:lnTo>
                  <a:lnTo>
                    <a:pt x="4169" y="5514"/>
                  </a:lnTo>
                  <a:lnTo>
                    <a:pt x="4175" y="5512"/>
                  </a:lnTo>
                  <a:lnTo>
                    <a:pt x="4181" y="5512"/>
                  </a:lnTo>
                  <a:lnTo>
                    <a:pt x="4188" y="5512"/>
                  </a:lnTo>
                  <a:lnTo>
                    <a:pt x="4188" y="5505"/>
                  </a:lnTo>
                  <a:lnTo>
                    <a:pt x="4190" y="5499"/>
                  </a:lnTo>
                  <a:lnTo>
                    <a:pt x="4195" y="5494"/>
                  </a:lnTo>
                  <a:lnTo>
                    <a:pt x="4200" y="5492"/>
                  </a:lnTo>
                  <a:lnTo>
                    <a:pt x="4205" y="5489"/>
                  </a:lnTo>
                  <a:lnTo>
                    <a:pt x="4210" y="5489"/>
                  </a:lnTo>
                  <a:lnTo>
                    <a:pt x="4215" y="5488"/>
                  </a:lnTo>
                  <a:lnTo>
                    <a:pt x="4220" y="5488"/>
                  </a:lnTo>
                  <a:lnTo>
                    <a:pt x="4220" y="5484"/>
                  </a:lnTo>
                  <a:lnTo>
                    <a:pt x="4222" y="5478"/>
                  </a:lnTo>
                  <a:lnTo>
                    <a:pt x="4226" y="5474"/>
                  </a:lnTo>
                  <a:lnTo>
                    <a:pt x="4229" y="5467"/>
                  </a:lnTo>
                  <a:lnTo>
                    <a:pt x="4234" y="5463"/>
                  </a:lnTo>
                  <a:lnTo>
                    <a:pt x="4238" y="5458"/>
                  </a:lnTo>
                  <a:lnTo>
                    <a:pt x="4240" y="5455"/>
                  </a:lnTo>
                  <a:lnTo>
                    <a:pt x="4240" y="5454"/>
                  </a:lnTo>
                  <a:lnTo>
                    <a:pt x="4250" y="5454"/>
                  </a:lnTo>
                  <a:lnTo>
                    <a:pt x="4250" y="5443"/>
                  </a:lnTo>
                  <a:lnTo>
                    <a:pt x="4260" y="5443"/>
                  </a:lnTo>
                  <a:lnTo>
                    <a:pt x="4269" y="5433"/>
                  </a:lnTo>
                  <a:lnTo>
                    <a:pt x="4269" y="5409"/>
                  </a:lnTo>
                  <a:lnTo>
                    <a:pt x="4277" y="5395"/>
                  </a:lnTo>
                  <a:lnTo>
                    <a:pt x="4282" y="5380"/>
                  </a:lnTo>
                  <a:lnTo>
                    <a:pt x="4286" y="5365"/>
                  </a:lnTo>
                  <a:lnTo>
                    <a:pt x="4291" y="5350"/>
                  </a:lnTo>
                  <a:lnTo>
                    <a:pt x="4294" y="5334"/>
                  </a:lnTo>
                  <a:lnTo>
                    <a:pt x="4296" y="5317"/>
                  </a:lnTo>
                  <a:lnTo>
                    <a:pt x="4299" y="5300"/>
                  </a:lnTo>
                  <a:lnTo>
                    <a:pt x="4300" y="5283"/>
                  </a:lnTo>
                  <a:lnTo>
                    <a:pt x="4300" y="5248"/>
                  </a:lnTo>
                  <a:lnTo>
                    <a:pt x="4297" y="5211"/>
                  </a:lnTo>
                  <a:lnTo>
                    <a:pt x="4294" y="5175"/>
                  </a:lnTo>
                  <a:lnTo>
                    <a:pt x="4286" y="5138"/>
                  </a:lnTo>
                  <a:lnTo>
                    <a:pt x="4279" y="5102"/>
                  </a:lnTo>
                  <a:lnTo>
                    <a:pt x="4269" y="5065"/>
                  </a:lnTo>
                  <a:lnTo>
                    <a:pt x="4257" y="5031"/>
                  </a:lnTo>
                  <a:lnTo>
                    <a:pt x="4245" y="4996"/>
                  </a:lnTo>
                  <a:lnTo>
                    <a:pt x="4232" y="4964"/>
                  </a:lnTo>
                  <a:lnTo>
                    <a:pt x="4217" y="4933"/>
                  </a:lnTo>
                  <a:lnTo>
                    <a:pt x="4203" y="4904"/>
                  </a:lnTo>
                  <a:lnTo>
                    <a:pt x="4188" y="4877"/>
                  </a:lnTo>
                  <a:lnTo>
                    <a:pt x="4178" y="4877"/>
                  </a:lnTo>
                  <a:lnTo>
                    <a:pt x="4176" y="4851"/>
                  </a:lnTo>
                  <a:lnTo>
                    <a:pt x="4172" y="4826"/>
                  </a:lnTo>
                  <a:lnTo>
                    <a:pt x="4167" y="4799"/>
                  </a:lnTo>
                  <a:lnTo>
                    <a:pt x="4163" y="4772"/>
                  </a:lnTo>
                  <a:lnTo>
                    <a:pt x="4156" y="4746"/>
                  </a:lnTo>
                  <a:lnTo>
                    <a:pt x="4152" y="4720"/>
                  </a:lnTo>
                  <a:lnTo>
                    <a:pt x="4148" y="4696"/>
                  </a:lnTo>
                  <a:lnTo>
                    <a:pt x="4147" y="4674"/>
                  </a:lnTo>
                  <a:lnTo>
                    <a:pt x="4141" y="4670"/>
                  </a:lnTo>
                  <a:lnTo>
                    <a:pt x="4136" y="4666"/>
                  </a:lnTo>
                  <a:lnTo>
                    <a:pt x="4131" y="4659"/>
                  </a:lnTo>
                  <a:lnTo>
                    <a:pt x="4127" y="4652"/>
                  </a:lnTo>
                  <a:lnTo>
                    <a:pt x="4120" y="4635"/>
                  </a:lnTo>
                  <a:lnTo>
                    <a:pt x="4115" y="4613"/>
                  </a:lnTo>
                  <a:lnTo>
                    <a:pt x="4110" y="4591"/>
                  </a:lnTo>
                  <a:lnTo>
                    <a:pt x="4107" y="4568"/>
                  </a:lnTo>
                  <a:lnTo>
                    <a:pt x="4105" y="4547"/>
                  </a:lnTo>
                  <a:lnTo>
                    <a:pt x="4105" y="4528"/>
                  </a:lnTo>
                  <a:lnTo>
                    <a:pt x="4118" y="4515"/>
                  </a:lnTo>
                  <a:lnTo>
                    <a:pt x="4178" y="4515"/>
                  </a:lnTo>
                  <a:lnTo>
                    <a:pt x="4178" y="4520"/>
                  </a:lnTo>
                  <a:lnTo>
                    <a:pt x="4181" y="4525"/>
                  </a:lnTo>
                  <a:lnTo>
                    <a:pt x="4184" y="4528"/>
                  </a:lnTo>
                  <a:lnTo>
                    <a:pt x="4189" y="4533"/>
                  </a:lnTo>
                  <a:lnTo>
                    <a:pt x="4193" y="4537"/>
                  </a:lnTo>
                  <a:lnTo>
                    <a:pt x="4197" y="4542"/>
                  </a:lnTo>
                  <a:lnTo>
                    <a:pt x="4199" y="4545"/>
                  </a:lnTo>
                  <a:lnTo>
                    <a:pt x="4200" y="4549"/>
                  </a:lnTo>
                  <a:lnTo>
                    <a:pt x="4207" y="4550"/>
                  </a:lnTo>
                  <a:lnTo>
                    <a:pt x="4215" y="4551"/>
                  </a:lnTo>
                  <a:lnTo>
                    <a:pt x="4222" y="4555"/>
                  </a:lnTo>
                  <a:lnTo>
                    <a:pt x="4228" y="4559"/>
                  </a:lnTo>
                  <a:lnTo>
                    <a:pt x="4243" y="4567"/>
                  </a:lnTo>
                  <a:lnTo>
                    <a:pt x="4255" y="4578"/>
                  </a:lnTo>
                  <a:lnTo>
                    <a:pt x="4268" y="4589"/>
                  </a:lnTo>
                  <a:lnTo>
                    <a:pt x="4283" y="4599"/>
                  </a:lnTo>
                  <a:lnTo>
                    <a:pt x="4289" y="4602"/>
                  </a:lnTo>
                  <a:lnTo>
                    <a:pt x="4296" y="4605"/>
                  </a:lnTo>
                  <a:lnTo>
                    <a:pt x="4303" y="4607"/>
                  </a:lnTo>
                  <a:lnTo>
                    <a:pt x="4311" y="4607"/>
                  </a:lnTo>
                  <a:lnTo>
                    <a:pt x="4312" y="4611"/>
                  </a:lnTo>
                  <a:lnTo>
                    <a:pt x="4313" y="4616"/>
                  </a:lnTo>
                  <a:lnTo>
                    <a:pt x="4317" y="4619"/>
                  </a:lnTo>
                  <a:lnTo>
                    <a:pt x="4319" y="4623"/>
                  </a:lnTo>
                  <a:lnTo>
                    <a:pt x="4329" y="4632"/>
                  </a:lnTo>
                  <a:lnTo>
                    <a:pt x="4339" y="4638"/>
                  </a:lnTo>
                  <a:lnTo>
                    <a:pt x="4350" y="4644"/>
                  </a:lnTo>
                  <a:lnTo>
                    <a:pt x="4361" y="4649"/>
                  </a:lnTo>
                  <a:lnTo>
                    <a:pt x="4369" y="4651"/>
                  </a:lnTo>
                  <a:lnTo>
                    <a:pt x="4374" y="4652"/>
                  </a:lnTo>
                  <a:lnTo>
                    <a:pt x="4384" y="4674"/>
                  </a:lnTo>
                  <a:lnTo>
                    <a:pt x="4388" y="4674"/>
                  </a:lnTo>
                  <a:lnTo>
                    <a:pt x="4393" y="4675"/>
                  </a:lnTo>
                  <a:lnTo>
                    <a:pt x="4399" y="4677"/>
                  </a:lnTo>
                  <a:lnTo>
                    <a:pt x="4404" y="4679"/>
                  </a:lnTo>
                  <a:lnTo>
                    <a:pt x="4410" y="4681"/>
                  </a:lnTo>
                  <a:lnTo>
                    <a:pt x="4416" y="4683"/>
                  </a:lnTo>
                  <a:lnTo>
                    <a:pt x="4421" y="4684"/>
                  </a:lnTo>
                  <a:lnTo>
                    <a:pt x="4425" y="4684"/>
                  </a:lnTo>
                  <a:lnTo>
                    <a:pt x="4426" y="4691"/>
                  </a:lnTo>
                  <a:lnTo>
                    <a:pt x="4427" y="4695"/>
                  </a:lnTo>
                  <a:lnTo>
                    <a:pt x="4429" y="4696"/>
                  </a:lnTo>
                  <a:lnTo>
                    <a:pt x="4430" y="4696"/>
                  </a:lnTo>
                  <a:lnTo>
                    <a:pt x="4432" y="4696"/>
                  </a:lnTo>
                  <a:lnTo>
                    <a:pt x="4433" y="4697"/>
                  </a:lnTo>
                  <a:lnTo>
                    <a:pt x="4435" y="4701"/>
                  </a:lnTo>
                  <a:lnTo>
                    <a:pt x="4435" y="4708"/>
                  </a:lnTo>
                  <a:lnTo>
                    <a:pt x="4432" y="4707"/>
                  </a:lnTo>
                  <a:lnTo>
                    <a:pt x="4431" y="4704"/>
                  </a:lnTo>
                  <a:lnTo>
                    <a:pt x="4432" y="4702"/>
                  </a:lnTo>
                  <a:lnTo>
                    <a:pt x="4435" y="4700"/>
                  </a:lnTo>
                  <a:lnTo>
                    <a:pt x="4438" y="4697"/>
                  </a:lnTo>
                  <a:lnTo>
                    <a:pt x="4443" y="4698"/>
                  </a:lnTo>
                  <a:lnTo>
                    <a:pt x="4449" y="4701"/>
                  </a:lnTo>
                  <a:lnTo>
                    <a:pt x="4456" y="4708"/>
                  </a:lnTo>
                  <a:lnTo>
                    <a:pt x="4456" y="4685"/>
                  </a:lnTo>
                  <a:lnTo>
                    <a:pt x="4456" y="4646"/>
                  </a:lnTo>
                  <a:lnTo>
                    <a:pt x="4456" y="4596"/>
                  </a:lnTo>
                  <a:lnTo>
                    <a:pt x="4455" y="4543"/>
                  </a:lnTo>
                  <a:lnTo>
                    <a:pt x="4454" y="4491"/>
                  </a:lnTo>
                  <a:lnTo>
                    <a:pt x="4453" y="4447"/>
                  </a:lnTo>
                  <a:lnTo>
                    <a:pt x="4452" y="4429"/>
                  </a:lnTo>
                  <a:lnTo>
                    <a:pt x="4450" y="4415"/>
                  </a:lnTo>
                  <a:lnTo>
                    <a:pt x="4449" y="4407"/>
                  </a:lnTo>
                  <a:lnTo>
                    <a:pt x="4447" y="4403"/>
                  </a:lnTo>
                  <a:lnTo>
                    <a:pt x="4447" y="4369"/>
                  </a:lnTo>
                  <a:lnTo>
                    <a:pt x="4435" y="4369"/>
                  </a:lnTo>
                  <a:lnTo>
                    <a:pt x="4435" y="4335"/>
                  </a:lnTo>
                  <a:lnTo>
                    <a:pt x="4427" y="4325"/>
                  </a:lnTo>
                  <a:lnTo>
                    <a:pt x="4420" y="4314"/>
                  </a:lnTo>
                  <a:lnTo>
                    <a:pt x="4413" y="4304"/>
                  </a:lnTo>
                  <a:lnTo>
                    <a:pt x="4408" y="4293"/>
                  </a:lnTo>
                  <a:lnTo>
                    <a:pt x="4403" y="4280"/>
                  </a:lnTo>
                  <a:lnTo>
                    <a:pt x="4399" y="4267"/>
                  </a:lnTo>
                  <a:lnTo>
                    <a:pt x="4396" y="4255"/>
                  </a:lnTo>
                  <a:lnTo>
                    <a:pt x="4393" y="4242"/>
                  </a:lnTo>
                  <a:lnTo>
                    <a:pt x="4392" y="4228"/>
                  </a:lnTo>
                  <a:lnTo>
                    <a:pt x="4391" y="4214"/>
                  </a:lnTo>
                  <a:lnTo>
                    <a:pt x="4391" y="4200"/>
                  </a:lnTo>
                  <a:lnTo>
                    <a:pt x="4391" y="4186"/>
                  </a:lnTo>
                  <a:lnTo>
                    <a:pt x="4393" y="4156"/>
                  </a:lnTo>
                  <a:lnTo>
                    <a:pt x="4397" y="4127"/>
                  </a:lnTo>
                  <a:lnTo>
                    <a:pt x="4403" y="4098"/>
                  </a:lnTo>
                  <a:lnTo>
                    <a:pt x="4410" y="4069"/>
                  </a:lnTo>
                  <a:lnTo>
                    <a:pt x="4418" y="4041"/>
                  </a:lnTo>
                  <a:lnTo>
                    <a:pt x="4427" y="4014"/>
                  </a:lnTo>
                  <a:lnTo>
                    <a:pt x="4437" y="3990"/>
                  </a:lnTo>
                  <a:lnTo>
                    <a:pt x="4447" y="3967"/>
                  </a:lnTo>
                  <a:lnTo>
                    <a:pt x="4456" y="3945"/>
                  </a:lnTo>
                  <a:lnTo>
                    <a:pt x="4466" y="3927"/>
                  </a:lnTo>
                  <a:lnTo>
                    <a:pt x="4466" y="3906"/>
                  </a:lnTo>
                  <a:lnTo>
                    <a:pt x="4476" y="3893"/>
                  </a:lnTo>
                  <a:lnTo>
                    <a:pt x="4488" y="3893"/>
                  </a:lnTo>
                  <a:lnTo>
                    <a:pt x="4488" y="3882"/>
                  </a:lnTo>
                  <a:lnTo>
                    <a:pt x="4498" y="3872"/>
                  </a:lnTo>
                  <a:lnTo>
                    <a:pt x="4549" y="3859"/>
                  </a:lnTo>
                  <a:lnTo>
                    <a:pt x="4549" y="3848"/>
                  </a:lnTo>
                  <a:lnTo>
                    <a:pt x="4556" y="3844"/>
                  </a:lnTo>
                  <a:lnTo>
                    <a:pt x="4563" y="3842"/>
                  </a:lnTo>
                  <a:lnTo>
                    <a:pt x="4571" y="3839"/>
                  </a:lnTo>
                  <a:lnTo>
                    <a:pt x="4579" y="3837"/>
                  </a:lnTo>
                  <a:lnTo>
                    <a:pt x="4595" y="3836"/>
                  </a:lnTo>
                  <a:lnTo>
                    <a:pt x="4612" y="3837"/>
                  </a:lnTo>
                  <a:lnTo>
                    <a:pt x="4629" y="3841"/>
                  </a:lnTo>
                  <a:lnTo>
                    <a:pt x="4647" y="3844"/>
                  </a:lnTo>
                  <a:lnTo>
                    <a:pt x="4665" y="3849"/>
                  </a:lnTo>
                  <a:lnTo>
                    <a:pt x="4684" y="3854"/>
                  </a:lnTo>
                  <a:lnTo>
                    <a:pt x="4702" y="3860"/>
                  </a:lnTo>
                  <a:lnTo>
                    <a:pt x="4720" y="3864"/>
                  </a:lnTo>
                  <a:lnTo>
                    <a:pt x="4738" y="3869"/>
                  </a:lnTo>
                  <a:lnTo>
                    <a:pt x="4756" y="3871"/>
                  </a:lnTo>
                  <a:lnTo>
                    <a:pt x="4773" y="3871"/>
                  </a:lnTo>
                  <a:lnTo>
                    <a:pt x="4789" y="3870"/>
                  </a:lnTo>
                  <a:lnTo>
                    <a:pt x="4797" y="3869"/>
                  </a:lnTo>
                  <a:lnTo>
                    <a:pt x="4804" y="3866"/>
                  </a:lnTo>
                  <a:lnTo>
                    <a:pt x="4811" y="3862"/>
                  </a:lnTo>
                  <a:lnTo>
                    <a:pt x="4818" y="3859"/>
                  </a:lnTo>
                  <a:lnTo>
                    <a:pt x="4818" y="3848"/>
                  </a:lnTo>
                  <a:lnTo>
                    <a:pt x="4823" y="3848"/>
                  </a:lnTo>
                  <a:lnTo>
                    <a:pt x="4829" y="3847"/>
                  </a:lnTo>
                  <a:lnTo>
                    <a:pt x="4837" y="3844"/>
                  </a:lnTo>
                  <a:lnTo>
                    <a:pt x="4844" y="3843"/>
                  </a:lnTo>
                  <a:lnTo>
                    <a:pt x="4851" y="3841"/>
                  </a:lnTo>
                  <a:lnTo>
                    <a:pt x="4858" y="3839"/>
                  </a:lnTo>
                  <a:lnTo>
                    <a:pt x="4865" y="3838"/>
                  </a:lnTo>
                  <a:lnTo>
                    <a:pt x="4869" y="3837"/>
                  </a:lnTo>
                  <a:lnTo>
                    <a:pt x="4871" y="3833"/>
                  </a:lnTo>
                  <a:lnTo>
                    <a:pt x="4872" y="3830"/>
                  </a:lnTo>
                  <a:lnTo>
                    <a:pt x="4873" y="3825"/>
                  </a:lnTo>
                  <a:lnTo>
                    <a:pt x="4875" y="3821"/>
                  </a:lnTo>
                  <a:lnTo>
                    <a:pt x="4879" y="3819"/>
                  </a:lnTo>
                  <a:lnTo>
                    <a:pt x="4883" y="3816"/>
                  </a:lnTo>
                  <a:lnTo>
                    <a:pt x="4888" y="3814"/>
                  </a:lnTo>
                  <a:lnTo>
                    <a:pt x="4891" y="3814"/>
                  </a:lnTo>
                  <a:lnTo>
                    <a:pt x="4892" y="3810"/>
                  </a:lnTo>
                  <a:lnTo>
                    <a:pt x="4895" y="3805"/>
                  </a:lnTo>
                  <a:lnTo>
                    <a:pt x="4899" y="3802"/>
                  </a:lnTo>
                  <a:lnTo>
                    <a:pt x="4902" y="3799"/>
                  </a:lnTo>
                  <a:lnTo>
                    <a:pt x="4907" y="3797"/>
                  </a:lnTo>
                  <a:lnTo>
                    <a:pt x="4912" y="3794"/>
                  </a:lnTo>
                  <a:lnTo>
                    <a:pt x="4917" y="3793"/>
                  </a:lnTo>
                  <a:lnTo>
                    <a:pt x="4920" y="3792"/>
                  </a:lnTo>
                  <a:lnTo>
                    <a:pt x="4922" y="3788"/>
                  </a:lnTo>
                  <a:lnTo>
                    <a:pt x="4923" y="3783"/>
                  </a:lnTo>
                  <a:lnTo>
                    <a:pt x="4924" y="3780"/>
                  </a:lnTo>
                  <a:lnTo>
                    <a:pt x="4926" y="3775"/>
                  </a:lnTo>
                  <a:lnTo>
                    <a:pt x="4929" y="3771"/>
                  </a:lnTo>
                  <a:lnTo>
                    <a:pt x="4931" y="3766"/>
                  </a:lnTo>
                  <a:lnTo>
                    <a:pt x="4933" y="3762"/>
                  </a:lnTo>
                  <a:lnTo>
                    <a:pt x="4933" y="3758"/>
                  </a:lnTo>
                  <a:lnTo>
                    <a:pt x="4936" y="3758"/>
                  </a:lnTo>
                  <a:lnTo>
                    <a:pt x="4939" y="3757"/>
                  </a:lnTo>
                  <a:lnTo>
                    <a:pt x="4941" y="3754"/>
                  </a:lnTo>
                  <a:lnTo>
                    <a:pt x="4945" y="3752"/>
                  </a:lnTo>
                  <a:lnTo>
                    <a:pt x="4950" y="3745"/>
                  </a:lnTo>
                  <a:lnTo>
                    <a:pt x="4956" y="3735"/>
                  </a:lnTo>
                  <a:lnTo>
                    <a:pt x="4967" y="3711"/>
                  </a:lnTo>
                  <a:lnTo>
                    <a:pt x="4976" y="3681"/>
                  </a:lnTo>
                  <a:lnTo>
                    <a:pt x="4986" y="3651"/>
                  </a:lnTo>
                  <a:lnTo>
                    <a:pt x="4993" y="3624"/>
                  </a:lnTo>
                  <a:lnTo>
                    <a:pt x="5001" y="3602"/>
                  </a:lnTo>
                  <a:lnTo>
                    <a:pt x="5005" y="3589"/>
                  </a:lnTo>
                  <a:lnTo>
                    <a:pt x="5015" y="3589"/>
                  </a:lnTo>
                  <a:lnTo>
                    <a:pt x="5021" y="3577"/>
                  </a:lnTo>
                  <a:lnTo>
                    <a:pt x="5026" y="3561"/>
                  </a:lnTo>
                  <a:lnTo>
                    <a:pt x="5032" y="3544"/>
                  </a:lnTo>
                  <a:lnTo>
                    <a:pt x="5037" y="3523"/>
                  </a:lnTo>
                  <a:lnTo>
                    <a:pt x="5046" y="3479"/>
                  </a:lnTo>
                  <a:lnTo>
                    <a:pt x="5053" y="3430"/>
                  </a:lnTo>
                  <a:lnTo>
                    <a:pt x="5059" y="3380"/>
                  </a:lnTo>
                  <a:lnTo>
                    <a:pt x="5063" y="3333"/>
                  </a:lnTo>
                  <a:lnTo>
                    <a:pt x="5065" y="3293"/>
                  </a:lnTo>
                  <a:lnTo>
                    <a:pt x="5066" y="3261"/>
                  </a:lnTo>
                  <a:lnTo>
                    <a:pt x="5070" y="3260"/>
                  </a:lnTo>
                  <a:lnTo>
                    <a:pt x="5072" y="3259"/>
                  </a:lnTo>
                  <a:lnTo>
                    <a:pt x="5073" y="3256"/>
                  </a:lnTo>
                  <a:lnTo>
                    <a:pt x="5075" y="3254"/>
                  </a:lnTo>
                  <a:lnTo>
                    <a:pt x="5076" y="3250"/>
                  </a:lnTo>
                  <a:lnTo>
                    <a:pt x="5076" y="3246"/>
                  </a:lnTo>
                  <a:lnTo>
                    <a:pt x="5076" y="3242"/>
                  </a:lnTo>
                  <a:lnTo>
                    <a:pt x="5076" y="3237"/>
                  </a:lnTo>
                  <a:lnTo>
                    <a:pt x="5088" y="3226"/>
                  </a:lnTo>
                  <a:lnTo>
                    <a:pt x="5093" y="3226"/>
                  </a:lnTo>
                  <a:lnTo>
                    <a:pt x="5098" y="3223"/>
                  </a:lnTo>
                  <a:lnTo>
                    <a:pt x="5101" y="3221"/>
                  </a:lnTo>
                  <a:lnTo>
                    <a:pt x="5105" y="3217"/>
                  </a:lnTo>
                  <a:lnTo>
                    <a:pt x="5111" y="3209"/>
                  </a:lnTo>
                  <a:lnTo>
                    <a:pt x="5116" y="3198"/>
                  </a:lnTo>
                  <a:lnTo>
                    <a:pt x="5121" y="3188"/>
                  </a:lnTo>
                  <a:lnTo>
                    <a:pt x="5126" y="3180"/>
                  </a:lnTo>
                  <a:lnTo>
                    <a:pt x="5129" y="3176"/>
                  </a:lnTo>
                  <a:lnTo>
                    <a:pt x="5132" y="3172"/>
                  </a:lnTo>
                  <a:lnTo>
                    <a:pt x="5135" y="3171"/>
                  </a:lnTo>
                  <a:lnTo>
                    <a:pt x="5139" y="3170"/>
                  </a:lnTo>
                  <a:lnTo>
                    <a:pt x="5132" y="3187"/>
                  </a:lnTo>
                  <a:lnTo>
                    <a:pt x="5127" y="3193"/>
                  </a:lnTo>
                  <a:lnTo>
                    <a:pt x="5124" y="3194"/>
                  </a:lnTo>
                  <a:lnTo>
                    <a:pt x="5123" y="3194"/>
                  </a:lnTo>
                  <a:lnTo>
                    <a:pt x="5123" y="3192"/>
                  </a:lnTo>
                  <a:lnTo>
                    <a:pt x="5123" y="3188"/>
                  </a:lnTo>
                  <a:lnTo>
                    <a:pt x="5123" y="3180"/>
                  </a:lnTo>
                  <a:lnTo>
                    <a:pt x="5127" y="3169"/>
                  </a:lnTo>
                  <a:lnTo>
                    <a:pt x="5132" y="3157"/>
                  </a:lnTo>
                  <a:lnTo>
                    <a:pt x="5139" y="3147"/>
                  </a:lnTo>
                  <a:lnTo>
                    <a:pt x="5143" y="3147"/>
                  </a:lnTo>
                  <a:lnTo>
                    <a:pt x="5146" y="3144"/>
                  </a:lnTo>
                  <a:lnTo>
                    <a:pt x="5150" y="3143"/>
                  </a:lnTo>
                  <a:lnTo>
                    <a:pt x="5152" y="3140"/>
                  </a:lnTo>
                  <a:lnTo>
                    <a:pt x="5155" y="3137"/>
                  </a:lnTo>
                  <a:lnTo>
                    <a:pt x="5157" y="3133"/>
                  </a:lnTo>
                  <a:lnTo>
                    <a:pt x="5158" y="3130"/>
                  </a:lnTo>
                  <a:lnTo>
                    <a:pt x="5158" y="3125"/>
                  </a:lnTo>
                  <a:lnTo>
                    <a:pt x="5163" y="3124"/>
                  </a:lnTo>
                  <a:lnTo>
                    <a:pt x="5171" y="3120"/>
                  </a:lnTo>
                  <a:lnTo>
                    <a:pt x="5177" y="3115"/>
                  </a:lnTo>
                  <a:lnTo>
                    <a:pt x="5184" y="3108"/>
                  </a:lnTo>
                  <a:lnTo>
                    <a:pt x="5190" y="3102"/>
                  </a:lnTo>
                  <a:lnTo>
                    <a:pt x="5195" y="3097"/>
                  </a:lnTo>
                  <a:lnTo>
                    <a:pt x="5199" y="3092"/>
                  </a:lnTo>
                  <a:lnTo>
                    <a:pt x="5200" y="3091"/>
                  </a:lnTo>
                  <a:lnTo>
                    <a:pt x="5222" y="3091"/>
                  </a:lnTo>
                  <a:lnTo>
                    <a:pt x="5222" y="3080"/>
                  </a:lnTo>
                  <a:lnTo>
                    <a:pt x="5241" y="3080"/>
                  </a:lnTo>
                  <a:lnTo>
                    <a:pt x="5247" y="3073"/>
                  </a:lnTo>
                  <a:lnTo>
                    <a:pt x="5254" y="3064"/>
                  </a:lnTo>
                  <a:lnTo>
                    <a:pt x="5263" y="3058"/>
                  </a:lnTo>
                  <a:lnTo>
                    <a:pt x="5273" y="3051"/>
                  </a:lnTo>
                  <a:lnTo>
                    <a:pt x="5281" y="3045"/>
                  </a:lnTo>
                  <a:lnTo>
                    <a:pt x="5287" y="3039"/>
                  </a:lnTo>
                  <a:lnTo>
                    <a:pt x="5291" y="3035"/>
                  </a:lnTo>
                  <a:lnTo>
                    <a:pt x="5292" y="3030"/>
                  </a:lnTo>
                  <a:lnTo>
                    <a:pt x="5294" y="3027"/>
                  </a:lnTo>
                  <a:lnTo>
                    <a:pt x="5294" y="3023"/>
                  </a:lnTo>
                  <a:lnTo>
                    <a:pt x="5302" y="3022"/>
                  </a:lnTo>
                  <a:lnTo>
                    <a:pt x="5311" y="3019"/>
                  </a:lnTo>
                  <a:lnTo>
                    <a:pt x="5320" y="3016"/>
                  </a:lnTo>
                  <a:lnTo>
                    <a:pt x="5330" y="3012"/>
                  </a:lnTo>
                  <a:lnTo>
                    <a:pt x="5339" y="3008"/>
                  </a:lnTo>
                  <a:lnTo>
                    <a:pt x="5348" y="3005"/>
                  </a:lnTo>
                  <a:lnTo>
                    <a:pt x="5356" y="3002"/>
                  </a:lnTo>
                  <a:lnTo>
                    <a:pt x="5365" y="3001"/>
                  </a:lnTo>
                  <a:lnTo>
                    <a:pt x="5365" y="2996"/>
                  </a:lnTo>
                  <a:lnTo>
                    <a:pt x="5367" y="2991"/>
                  </a:lnTo>
                  <a:lnTo>
                    <a:pt x="5369" y="2988"/>
                  </a:lnTo>
                  <a:lnTo>
                    <a:pt x="5372" y="2984"/>
                  </a:lnTo>
                  <a:lnTo>
                    <a:pt x="5376" y="2982"/>
                  </a:lnTo>
                  <a:lnTo>
                    <a:pt x="5380" y="2979"/>
                  </a:lnTo>
                  <a:lnTo>
                    <a:pt x="5383" y="2978"/>
                  </a:lnTo>
                  <a:lnTo>
                    <a:pt x="5387" y="2978"/>
                  </a:lnTo>
                  <a:lnTo>
                    <a:pt x="5387" y="2972"/>
                  </a:lnTo>
                  <a:lnTo>
                    <a:pt x="5388" y="2962"/>
                  </a:lnTo>
                  <a:lnTo>
                    <a:pt x="5389" y="2950"/>
                  </a:lnTo>
                  <a:lnTo>
                    <a:pt x="5392" y="2938"/>
                  </a:lnTo>
                  <a:lnTo>
                    <a:pt x="5393" y="2924"/>
                  </a:lnTo>
                  <a:lnTo>
                    <a:pt x="5395" y="2914"/>
                  </a:lnTo>
                  <a:lnTo>
                    <a:pt x="5397" y="2904"/>
                  </a:lnTo>
                  <a:lnTo>
                    <a:pt x="5397" y="2898"/>
                  </a:lnTo>
                  <a:lnTo>
                    <a:pt x="5409" y="2898"/>
                  </a:lnTo>
                  <a:lnTo>
                    <a:pt x="5418" y="2842"/>
                  </a:lnTo>
                  <a:lnTo>
                    <a:pt x="5424" y="2842"/>
                  </a:lnTo>
                  <a:lnTo>
                    <a:pt x="5427" y="2841"/>
                  </a:lnTo>
                  <a:lnTo>
                    <a:pt x="5428" y="2839"/>
                  </a:lnTo>
                  <a:lnTo>
                    <a:pt x="5428" y="2837"/>
                  </a:lnTo>
                  <a:lnTo>
                    <a:pt x="5428" y="2835"/>
                  </a:lnTo>
                  <a:lnTo>
                    <a:pt x="5429" y="2833"/>
                  </a:lnTo>
                  <a:lnTo>
                    <a:pt x="5432" y="2832"/>
                  </a:lnTo>
                  <a:lnTo>
                    <a:pt x="5438" y="2832"/>
                  </a:lnTo>
                  <a:lnTo>
                    <a:pt x="5438" y="2826"/>
                  </a:lnTo>
                  <a:lnTo>
                    <a:pt x="5440" y="2821"/>
                  </a:lnTo>
                  <a:lnTo>
                    <a:pt x="5441" y="2815"/>
                  </a:lnTo>
                  <a:lnTo>
                    <a:pt x="5445" y="2809"/>
                  </a:lnTo>
                  <a:lnTo>
                    <a:pt x="5449" y="2804"/>
                  </a:lnTo>
                  <a:lnTo>
                    <a:pt x="5452" y="2801"/>
                  </a:lnTo>
                  <a:lnTo>
                    <a:pt x="5456" y="2798"/>
                  </a:lnTo>
                  <a:lnTo>
                    <a:pt x="5460" y="2797"/>
                  </a:lnTo>
                  <a:lnTo>
                    <a:pt x="5452" y="2803"/>
                  </a:lnTo>
                  <a:lnTo>
                    <a:pt x="5449" y="2805"/>
                  </a:lnTo>
                  <a:lnTo>
                    <a:pt x="5448" y="2807"/>
                  </a:lnTo>
                  <a:lnTo>
                    <a:pt x="5448" y="2805"/>
                  </a:lnTo>
                  <a:lnTo>
                    <a:pt x="5448" y="2804"/>
                  </a:lnTo>
                  <a:lnTo>
                    <a:pt x="5448" y="2802"/>
                  </a:lnTo>
                  <a:lnTo>
                    <a:pt x="5450" y="2797"/>
                  </a:lnTo>
                  <a:lnTo>
                    <a:pt x="5452" y="2791"/>
                  </a:lnTo>
                  <a:lnTo>
                    <a:pt x="5456" y="2782"/>
                  </a:lnTo>
                  <a:lnTo>
                    <a:pt x="5460" y="2774"/>
                  </a:lnTo>
                  <a:lnTo>
                    <a:pt x="5452" y="2787"/>
                  </a:lnTo>
                  <a:lnTo>
                    <a:pt x="5449" y="2796"/>
                  </a:lnTo>
                  <a:lnTo>
                    <a:pt x="5449" y="2798"/>
                  </a:lnTo>
                  <a:lnTo>
                    <a:pt x="5449" y="2799"/>
                  </a:lnTo>
                  <a:lnTo>
                    <a:pt x="5449" y="2801"/>
                  </a:lnTo>
                  <a:lnTo>
                    <a:pt x="5450" y="2799"/>
                  </a:lnTo>
                  <a:lnTo>
                    <a:pt x="5455" y="2796"/>
                  </a:lnTo>
                  <a:lnTo>
                    <a:pt x="5461" y="2790"/>
                  </a:lnTo>
                  <a:lnTo>
                    <a:pt x="5469" y="2782"/>
                  </a:lnTo>
                  <a:lnTo>
                    <a:pt x="5479" y="2774"/>
                  </a:lnTo>
                  <a:lnTo>
                    <a:pt x="5479" y="2768"/>
                  </a:lnTo>
                  <a:lnTo>
                    <a:pt x="5480" y="2764"/>
                  </a:lnTo>
                  <a:lnTo>
                    <a:pt x="5483" y="2763"/>
                  </a:lnTo>
                  <a:lnTo>
                    <a:pt x="5485" y="2763"/>
                  </a:lnTo>
                  <a:lnTo>
                    <a:pt x="5488" y="2763"/>
                  </a:lnTo>
                  <a:lnTo>
                    <a:pt x="5489" y="2762"/>
                  </a:lnTo>
                  <a:lnTo>
                    <a:pt x="5490" y="2758"/>
                  </a:lnTo>
                  <a:lnTo>
                    <a:pt x="5491" y="2752"/>
                  </a:lnTo>
                  <a:lnTo>
                    <a:pt x="5488" y="2753"/>
                  </a:lnTo>
                  <a:lnTo>
                    <a:pt x="5486" y="2756"/>
                  </a:lnTo>
                  <a:lnTo>
                    <a:pt x="5486" y="2758"/>
                  </a:lnTo>
                  <a:lnTo>
                    <a:pt x="5489" y="2760"/>
                  </a:lnTo>
                  <a:lnTo>
                    <a:pt x="5492" y="2762"/>
                  </a:lnTo>
                  <a:lnTo>
                    <a:pt x="5497" y="2762"/>
                  </a:lnTo>
                  <a:lnTo>
                    <a:pt x="5503" y="2758"/>
                  </a:lnTo>
                  <a:lnTo>
                    <a:pt x="5511" y="2752"/>
                  </a:lnTo>
                  <a:lnTo>
                    <a:pt x="5520" y="2739"/>
                  </a:lnTo>
                  <a:lnTo>
                    <a:pt x="5533" y="2729"/>
                  </a:lnTo>
                  <a:lnTo>
                    <a:pt x="5531" y="2724"/>
                  </a:lnTo>
                  <a:lnTo>
                    <a:pt x="5530" y="2720"/>
                  </a:lnTo>
                  <a:lnTo>
                    <a:pt x="5529" y="2715"/>
                  </a:lnTo>
                  <a:lnTo>
                    <a:pt x="5526" y="2711"/>
                  </a:lnTo>
                  <a:lnTo>
                    <a:pt x="5524" y="2705"/>
                  </a:lnTo>
                  <a:lnTo>
                    <a:pt x="5522" y="2698"/>
                  </a:lnTo>
                  <a:lnTo>
                    <a:pt x="5520" y="2691"/>
                  </a:lnTo>
                  <a:lnTo>
                    <a:pt x="5520" y="2684"/>
                  </a:lnTo>
                  <a:lnTo>
                    <a:pt x="5511" y="2673"/>
                  </a:lnTo>
                  <a:lnTo>
                    <a:pt x="5479" y="2673"/>
                  </a:lnTo>
                  <a:lnTo>
                    <a:pt x="5469" y="2660"/>
                  </a:lnTo>
                  <a:lnTo>
                    <a:pt x="5460" y="2649"/>
                  </a:lnTo>
                  <a:lnTo>
                    <a:pt x="5438" y="2581"/>
                  </a:lnTo>
                  <a:lnTo>
                    <a:pt x="5428" y="2581"/>
                  </a:lnTo>
                  <a:lnTo>
                    <a:pt x="5422" y="2570"/>
                  </a:lnTo>
                  <a:lnTo>
                    <a:pt x="5418" y="2558"/>
                  </a:lnTo>
                  <a:lnTo>
                    <a:pt x="5415" y="2544"/>
                  </a:lnTo>
                  <a:lnTo>
                    <a:pt x="5412" y="2530"/>
                  </a:lnTo>
                  <a:lnTo>
                    <a:pt x="5410" y="2500"/>
                  </a:lnTo>
                  <a:lnTo>
                    <a:pt x="5407" y="2469"/>
                  </a:lnTo>
                  <a:lnTo>
                    <a:pt x="5405" y="2438"/>
                  </a:lnTo>
                  <a:lnTo>
                    <a:pt x="5403" y="2411"/>
                  </a:lnTo>
                  <a:lnTo>
                    <a:pt x="5399" y="2398"/>
                  </a:lnTo>
                  <a:lnTo>
                    <a:pt x="5397" y="2386"/>
                  </a:lnTo>
                  <a:lnTo>
                    <a:pt x="5392" y="2375"/>
                  </a:lnTo>
                  <a:lnTo>
                    <a:pt x="5387" y="2366"/>
                  </a:lnTo>
                  <a:lnTo>
                    <a:pt x="5365" y="2356"/>
                  </a:lnTo>
                  <a:lnTo>
                    <a:pt x="5363" y="2351"/>
                  </a:lnTo>
                  <a:lnTo>
                    <a:pt x="5360" y="2344"/>
                  </a:lnTo>
                  <a:lnTo>
                    <a:pt x="5359" y="2336"/>
                  </a:lnTo>
                  <a:lnTo>
                    <a:pt x="5358" y="2329"/>
                  </a:lnTo>
                  <a:lnTo>
                    <a:pt x="5355" y="2322"/>
                  </a:lnTo>
                  <a:lnTo>
                    <a:pt x="5352" y="2316"/>
                  </a:lnTo>
                  <a:lnTo>
                    <a:pt x="5348" y="2313"/>
                  </a:lnTo>
                  <a:lnTo>
                    <a:pt x="5346" y="2312"/>
                  </a:lnTo>
                  <a:lnTo>
                    <a:pt x="5341" y="2311"/>
                  </a:lnTo>
                  <a:lnTo>
                    <a:pt x="5336" y="2311"/>
                  </a:lnTo>
                  <a:lnTo>
                    <a:pt x="5330" y="2300"/>
                  </a:lnTo>
                  <a:lnTo>
                    <a:pt x="5322" y="2290"/>
                  </a:lnTo>
                  <a:lnTo>
                    <a:pt x="5315" y="2282"/>
                  </a:lnTo>
                  <a:lnTo>
                    <a:pt x="5308" y="2272"/>
                  </a:lnTo>
                  <a:lnTo>
                    <a:pt x="5291" y="2255"/>
                  </a:lnTo>
                  <a:lnTo>
                    <a:pt x="5274" y="2239"/>
                  </a:lnTo>
                  <a:lnTo>
                    <a:pt x="5258" y="2223"/>
                  </a:lnTo>
                  <a:lnTo>
                    <a:pt x="5243" y="2208"/>
                  </a:lnTo>
                  <a:lnTo>
                    <a:pt x="5236" y="2200"/>
                  </a:lnTo>
                  <a:lnTo>
                    <a:pt x="5231" y="2192"/>
                  </a:lnTo>
                  <a:lnTo>
                    <a:pt x="5225" y="2183"/>
                  </a:lnTo>
                  <a:lnTo>
                    <a:pt x="5222" y="2176"/>
                  </a:lnTo>
                  <a:lnTo>
                    <a:pt x="5214" y="2175"/>
                  </a:lnTo>
                  <a:lnTo>
                    <a:pt x="5209" y="2171"/>
                  </a:lnTo>
                  <a:lnTo>
                    <a:pt x="5205" y="2168"/>
                  </a:lnTo>
                  <a:lnTo>
                    <a:pt x="5202" y="2163"/>
                  </a:lnTo>
                  <a:lnTo>
                    <a:pt x="5201" y="2157"/>
                  </a:lnTo>
                  <a:lnTo>
                    <a:pt x="5200" y="2151"/>
                  </a:lnTo>
                  <a:lnTo>
                    <a:pt x="5200" y="2146"/>
                  </a:lnTo>
                  <a:lnTo>
                    <a:pt x="5200" y="2141"/>
                  </a:lnTo>
                  <a:lnTo>
                    <a:pt x="5196" y="2140"/>
                  </a:lnTo>
                  <a:lnTo>
                    <a:pt x="5190" y="2137"/>
                  </a:lnTo>
                  <a:lnTo>
                    <a:pt x="5185" y="2132"/>
                  </a:lnTo>
                  <a:lnTo>
                    <a:pt x="5179" y="2127"/>
                  </a:lnTo>
                  <a:lnTo>
                    <a:pt x="5165" y="2112"/>
                  </a:lnTo>
                  <a:lnTo>
                    <a:pt x="5151" y="2095"/>
                  </a:lnTo>
                  <a:lnTo>
                    <a:pt x="5138" y="2076"/>
                  </a:lnTo>
                  <a:lnTo>
                    <a:pt x="5127" y="2059"/>
                  </a:lnTo>
                  <a:lnTo>
                    <a:pt x="5120" y="2046"/>
                  </a:lnTo>
                  <a:lnTo>
                    <a:pt x="5117" y="2038"/>
                  </a:lnTo>
                  <a:lnTo>
                    <a:pt x="4736" y="2028"/>
                  </a:lnTo>
                  <a:lnTo>
                    <a:pt x="4735" y="2023"/>
                  </a:lnTo>
                  <a:lnTo>
                    <a:pt x="4730" y="2016"/>
                  </a:lnTo>
                  <a:lnTo>
                    <a:pt x="4722" y="2008"/>
                  </a:lnTo>
                  <a:lnTo>
                    <a:pt x="4715" y="2001"/>
                  </a:lnTo>
                  <a:lnTo>
                    <a:pt x="4708" y="1994"/>
                  </a:lnTo>
                  <a:lnTo>
                    <a:pt x="4702" y="1988"/>
                  </a:lnTo>
                  <a:lnTo>
                    <a:pt x="4697" y="1984"/>
                  </a:lnTo>
                  <a:lnTo>
                    <a:pt x="4695" y="1983"/>
                  </a:lnTo>
                  <a:lnTo>
                    <a:pt x="4695" y="1972"/>
                  </a:lnTo>
                  <a:lnTo>
                    <a:pt x="4685" y="1972"/>
                  </a:lnTo>
                  <a:lnTo>
                    <a:pt x="4685" y="1959"/>
                  </a:lnTo>
                  <a:lnTo>
                    <a:pt x="4673" y="1959"/>
                  </a:lnTo>
                  <a:lnTo>
                    <a:pt x="4663" y="1948"/>
                  </a:lnTo>
                  <a:lnTo>
                    <a:pt x="4663" y="1927"/>
                  </a:lnTo>
                  <a:lnTo>
                    <a:pt x="4653" y="1927"/>
                  </a:lnTo>
                  <a:lnTo>
                    <a:pt x="4653" y="1880"/>
                  </a:lnTo>
                  <a:lnTo>
                    <a:pt x="4663" y="1880"/>
                  </a:lnTo>
                  <a:lnTo>
                    <a:pt x="4660" y="1880"/>
                  </a:lnTo>
                  <a:lnTo>
                    <a:pt x="4659" y="1878"/>
                  </a:lnTo>
                  <a:lnTo>
                    <a:pt x="4659" y="1876"/>
                  </a:lnTo>
                  <a:lnTo>
                    <a:pt x="4660" y="1874"/>
                  </a:lnTo>
                  <a:lnTo>
                    <a:pt x="4662" y="1870"/>
                  </a:lnTo>
                  <a:lnTo>
                    <a:pt x="4663" y="1865"/>
                  </a:lnTo>
                  <a:lnTo>
                    <a:pt x="4663" y="1858"/>
                  </a:lnTo>
                  <a:lnTo>
                    <a:pt x="4673" y="1858"/>
                  </a:lnTo>
                  <a:lnTo>
                    <a:pt x="4673" y="1824"/>
                  </a:lnTo>
                  <a:lnTo>
                    <a:pt x="4685" y="1824"/>
                  </a:lnTo>
                  <a:lnTo>
                    <a:pt x="4690" y="1814"/>
                  </a:lnTo>
                  <a:lnTo>
                    <a:pt x="4693" y="1804"/>
                  </a:lnTo>
                  <a:lnTo>
                    <a:pt x="4697" y="1795"/>
                  </a:lnTo>
                  <a:lnTo>
                    <a:pt x="4699" y="1785"/>
                  </a:lnTo>
                  <a:lnTo>
                    <a:pt x="4702" y="1765"/>
                  </a:lnTo>
                  <a:lnTo>
                    <a:pt x="4703" y="1746"/>
                  </a:lnTo>
                  <a:lnTo>
                    <a:pt x="4703" y="1726"/>
                  </a:lnTo>
                  <a:lnTo>
                    <a:pt x="4701" y="1707"/>
                  </a:lnTo>
                  <a:lnTo>
                    <a:pt x="4697" y="1688"/>
                  </a:lnTo>
                  <a:lnTo>
                    <a:pt x="4693" y="1667"/>
                  </a:lnTo>
                  <a:lnTo>
                    <a:pt x="4684" y="1628"/>
                  </a:lnTo>
                  <a:lnTo>
                    <a:pt x="4674" y="1590"/>
                  </a:lnTo>
                  <a:lnTo>
                    <a:pt x="4670" y="1572"/>
                  </a:lnTo>
                  <a:lnTo>
                    <a:pt x="4667" y="1554"/>
                  </a:lnTo>
                  <a:lnTo>
                    <a:pt x="4664" y="1537"/>
                  </a:lnTo>
                  <a:lnTo>
                    <a:pt x="4663" y="1519"/>
                  </a:lnTo>
                  <a:lnTo>
                    <a:pt x="4653" y="1507"/>
                  </a:lnTo>
                  <a:lnTo>
                    <a:pt x="4641" y="1505"/>
                  </a:lnTo>
                  <a:lnTo>
                    <a:pt x="4628" y="1503"/>
                  </a:lnTo>
                  <a:lnTo>
                    <a:pt x="4614" y="1499"/>
                  </a:lnTo>
                  <a:lnTo>
                    <a:pt x="4600" y="1496"/>
                  </a:lnTo>
                  <a:lnTo>
                    <a:pt x="4585" y="1492"/>
                  </a:lnTo>
                  <a:lnTo>
                    <a:pt x="4571" y="1488"/>
                  </a:lnTo>
                  <a:lnTo>
                    <a:pt x="4555" y="1486"/>
                  </a:lnTo>
                  <a:lnTo>
                    <a:pt x="4539" y="1485"/>
                  </a:lnTo>
                  <a:lnTo>
                    <a:pt x="4565" y="1491"/>
                  </a:lnTo>
                  <a:lnTo>
                    <a:pt x="4580" y="1494"/>
                  </a:lnTo>
                  <a:lnTo>
                    <a:pt x="4586" y="1496"/>
                  </a:lnTo>
                  <a:lnTo>
                    <a:pt x="4579" y="1496"/>
                  </a:lnTo>
                  <a:lnTo>
                    <a:pt x="4568" y="1497"/>
                  </a:lnTo>
                  <a:lnTo>
                    <a:pt x="4555" y="1500"/>
                  </a:lnTo>
                  <a:lnTo>
                    <a:pt x="4539" y="1507"/>
                  </a:lnTo>
                  <a:lnTo>
                    <a:pt x="4476" y="1564"/>
                  </a:lnTo>
                  <a:lnTo>
                    <a:pt x="4494" y="1548"/>
                  </a:lnTo>
                  <a:lnTo>
                    <a:pt x="4503" y="1539"/>
                  </a:lnTo>
                  <a:lnTo>
                    <a:pt x="4503" y="1538"/>
                  </a:lnTo>
                  <a:lnTo>
                    <a:pt x="4498" y="1542"/>
                  </a:lnTo>
                  <a:lnTo>
                    <a:pt x="4488" y="1549"/>
                  </a:lnTo>
                  <a:lnTo>
                    <a:pt x="4477" y="1556"/>
                  </a:lnTo>
                  <a:lnTo>
                    <a:pt x="4466" y="1561"/>
                  </a:lnTo>
                  <a:lnTo>
                    <a:pt x="4456" y="1564"/>
                  </a:lnTo>
                  <a:lnTo>
                    <a:pt x="4454" y="1559"/>
                  </a:lnTo>
                  <a:lnTo>
                    <a:pt x="4446" y="1549"/>
                  </a:lnTo>
                  <a:lnTo>
                    <a:pt x="4433" y="1538"/>
                  </a:lnTo>
                  <a:lnTo>
                    <a:pt x="4420" y="1526"/>
                  </a:lnTo>
                  <a:lnTo>
                    <a:pt x="4407" y="1514"/>
                  </a:lnTo>
                  <a:lnTo>
                    <a:pt x="4396" y="1504"/>
                  </a:lnTo>
                  <a:lnTo>
                    <a:pt x="4387" y="1498"/>
                  </a:lnTo>
                  <a:lnTo>
                    <a:pt x="4384" y="1496"/>
                  </a:lnTo>
                  <a:lnTo>
                    <a:pt x="4374" y="1485"/>
                  </a:lnTo>
                  <a:lnTo>
                    <a:pt x="4367" y="1483"/>
                  </a:lnTo>
                  <a:lnTo>
                    <a:pt x="4362" y="1481"/>
                  </a:lnTo>
                  <a:lnTo>
                    <a:pt x="4358" y="1477"/>
                  </a:lnTo>
                  <a:lnTo>
                    <a:pt x="4356" y="1473"/>
                  </a:lnTo>
                  <a:lnTo>
                    <a:pt x="4353" y="1469"/>
                  </a:lnTo>
                  <a:lnTo>
                    <a:pt x="4353" y="1465"/>
                  </a:lnTo>
                  <a:lnTo>
                    <a:pt x="4352" y="1462"/>
                  </a:lnTo>
                  <a:lnTo>
                    <a:pt x="4333" y="1462"/>
                  </a:lnTo>
                  <a:lnTo>
                    <a:pt x="4329" y="1459"/>
                  </a:lnTo>
                  <a:lnTo>
                    <a:pt x="4323" y="1452"/>
                  </a:lnTo>
                  <a:lnTo>
                    <a:pt x="4316" y="1443"/>
                  </a:lnTo>
                  <a:lnTo>
                    <a:pt x="4308" y="1434"/>
                  </a:lnTo>
                  <a:lnTo>
                    <a:pt x="4302" y="1423"/>
                  </a:lnTo>
                  <a:lnTo>
                    <a:pt x="4297" y="1414"/>
                  </a:lnTo>
                  <a:lnTo>
                    <a:pt x="4294" y="1408"/>
                  </a:lnTo>
                  <a:lnTo>
                    <a:pt x="4291" y="1406"/>
                  </a:lnTo>
                  <a:lnTo>
                    <a:pt x="4282" y="1406"/>
                  </a:lnTo>
                  <a:lnTo>
                    <a:pt x="4282" y="1395"/>
                  </a:lnTo>
                  <a:lnTo>
                    <a:pt x="4269" y="1381"/>
                  </a:lnTo>
                  <a:lnTo>
                    <a:pt x="4266" y="1381"/>
                  </a:lnTo>
                  <a:lnTo>
                    <a:pt x="4263" y="1380"/>
                  </a:lnTo>
                  <a:lnTo>
                    <a:pt x="4260" y="1378"/>
                  </a:lnTo>
                  <a:lnTo>
                    <a:pt x="4256" y="1375"/>
                  </a:lnTo>
                  <a:lnTo>
                    <a:pt x="4254" y="1372"/>
                  </a:lnTo>
                  <a:lnTo>
                    <a:pt x="4252" y="1368"/>
                  </a:lnTo>
                  <a:lnTo>
                    <a:pt x="4251" y="1364"/>
                  </a:lnTo>
                  <a:lnTo>
                    <a:pt x="4250" y="1361"/>
                  </a:lnTo>
                  <a:lnTo>
                    <a:pt x="4244" y="1360"/>
                  </a:lnTo>
                  <a:lnTo>
                    <a:pt x="4241" y="1358"/>
                  </a:lnTo>
                  <a:lnTo>
                    <a:pt x="4240" y="1357"/>
                  </a:lnTo>
                  <a:lnTo>
                    <a:pt x="4239" y="1355"/>
                  </a:lnTo>
                  <a:lnTo>
                    <a:pt x="4239" y="1353"/>
                  </a:lnTo>
                  <a:lnTo>
                    <a:pt x="4238" y="1351"/>
                  </a:lnTo>
                  <a:lnTo>
                    <a:pt x="4235" y="1350"/>
                  </a:lnTo>
                  <a:lnTo>
                    <a:pt x="4229" y="1350"/>
                  </a:lnTo>
                  <a:lnTo>
                    <a:pt x="4227" y="1341"/>
                  </a:lnTo>
                  <a:lnTo>
                    <a:pt x="4224" y="1332"/>
                  </a:lnTo>
                  <a:lnTo>
                    <a:pt x="4220" y="1323"/>
                  </a:lnTo>
                  <a:lnTo>
                    <a:pt x="4215" y="1315"/>
                  </a:lnTo>
                  <a:lnTo>
                    <a:pt x="4209" y="1306"/>
                  </a:lnTo>
                  <a:lnTo>
                    <a:pt x="4204" y="1298"/>
                  </a:lnTo>
                  <a:lnTo>
                    <a:pt x="4201" y="1289"/>
                  </a:lnTo>
                  <a:lnTo>
                    <a:pt x="4200" y="1281"/>
                  </a:lnTo>
                  <a:lnTo>
                    <a:pt x="4193" y="1281"/>
                  </a:lnTo>
                  <a:lnTo>
                    <a:pt x="4187" y="1277"/>
                  </a:lnTo>
                  <a:lnTo>
                    <a:pt x="4183" y="1273"/>
                  </a:lnTo>
                  <a:lnTo>
                    <a:pt x="4181" y="1270"/>
                  </a:lnTo>
                  <a:lnTo>
                    <a:pt x="4178" y="1265"/>
                  </a:lnTo>
                  <a:lnTo>
                    <a:pt x="4178" y="1261"/>
                  </a:lnTo>
                  <a:lnTo>
                    <a:pt x="4178" y="1259"/>
                  </a:lnTo>
                  <a:lnTo>
                    <a:pt x="4178" y="1257"/>
                  </a:lnTo>
                  <a:lnTo>
                    <a:pt x="4169" y="1257"/>
                  </a:lnTo>
                  <a:lnTo>
                    <a:pt x="4163" y="1245"/>
                  </a:lnTo>
                  <a:lnTo>
                    <a:pt x="4155" y="1228"/>
                  </a:lnTo>
                  <a:lnTo>
                    <a:pt x="4144" y="1208"/>
                  </a:lnTo>
                  <a:lnTo>
                    <a:pt x="4131" y="1186"/>
                  </a:lnTo>
                  <a:lnTo>
                    <a:pt x="4124" y="1176"/>
                  </a:lnTo>
                  <a:lnTo>
                    <a:pt x="4115" y="1168"/>
                  </a:lnTo>
                  <a:lnTo>
                    <a:pt x="4107" y="1160"/>
                  </a:lnTo>
                  <a:lnTo>
                    <a:pt x="4097" y="1155"/>
                  </a:lnTo>
                  <a:lnTo>
                    <a:pt x="4092" y="1153"/>
                  </a:lnTo>
                  <a:lnTo>
                    <a:pt x="4087" y="1152"/>
                  </a:lnTo>
                  <a:lnTo>
                    <a:pt x="4082" y="1151"/>
                  </a:lnTo>
                  <a:lnTo>
                    <a:pt x="4076" y="1151"/>
                  </a:lnTo>
                  <a:lnTo>
                    <a:pt x="4071" y="1151"/>
                  </a:lnTo>
                  <a:lnTo>
                    <a:pt x="4065" y="1152"/>
                  </a:lnTo>
                  <a:lnTo>
                    <a:pt x="4059" y="1154"/>
                  </a:lnTo>
                  <a:lnTo>
                    <a:pt x="4054" y="1157"/>
                  </a:lnTo>
                  <a:lnTo>
                    <a:pt x="4054" y="1168"/>
                  </a:lnTo>
                  <a:lnTo>
                    <a:pt x="4003" y="1177"/>
                  </a:lnTo>
                  <a:lnTo>
                    <a:pt x="4018" y="1175"/>
                  </a:lnTo>
                  <a:lnTo>
                    <a:pt x="4024" y="1174"/>
                  </a:lnTo>
                  <a:lnTo>
                    <a:pt x="4025" y="1175"/>
                  </a:lnTo>
                  <a:lnTo>
                    <a:pt x="4022" y="1177"/>
                  </a:lnTo>
                  <a:lnTo>
                    <a:pt x="4017" y="1181"/>
                  </a:lnTo>
                  <a:lnTo>
                    <a:pt x="4011" y="1187"/>
                  </a:lnTo>
                  <a:lnTo>
                    <a:pt x="4007" y="1189"/>
                  </a:lnTo>
                  <a:lnTo>
                    <a:pt x="4005" y="1193"/>
                  </a:lnTo>
                  <a:lnTo>
                    <a:pt x="4003" y="1198"/>
                  </a:lnTo>
                  <a:lnTo>
                    <a:pt x="4003" y="1202"/>
                  </a:lnTo>
                  <a:lnTo>
                    <a:pt x="3991" y="1213"/>
                  </a:lnTo>
                  <a:lnTo>
                    <a:pt x="3982" y="1226"/>
                  </a:lnTo>
                  <a:lnTo>
                    <a:pt x="3909" y="1257"/>
                  </a:lnTo>
                  <a:lnTo>
                    <a:pt x="3909" y="1271"/>
                  </a:lnTo>
                  <a:lnTo>
                    <a:pt x="3909" y="1267"/>
                  </a:lnTo>
                  <a:lnTo>
                    <a:pt x="3907" y="1265"/>
                  </a:lnTo>
                  <a:lnTo>
                    <a:pt x="3906" y="1266"/>
                  </a:lnTo>
                  <a:lnTo>
                    <a:pt x="3904" y="1267"/>
                  </a:lnTo>
                  <a:lnTo>
                    <a:pt x="3900" y="1268"/>
                  </a:lnTo>
                  <a:lnTo>
                    <a:pt x="3895" y="1270"/>
                  </a:lnTo>
                  <a:lnTo>
                    <a:pt x="3889" y="1271"/>
                  </a:lnTo>
                  <a:lnTo>
                    <a:pt x="3889" y="1281"/>
                  </a:lnTo>
                  <a:lnTo>
                    <a:pt x="3882" y="1284"/>
                  </a:lnTo>
                  <a:lnTo>
                    <a:pt x="3872" y="1285"/>
                  </a:lnTo>
                  <a:lnTo>
                    <a:pt x="3861" y="1284"/>
                  </a:lnTo>
                  <a:lnTo>
                    <a:pt x="3848" y="1283"/>
                  </a:lnTo>
                  <a:lnTo>
                    <a:pt x="3835" y="1279"/>
                  </a:lnTo>
                  <a:lnTo>
                    <a:pt x="3820" y="1275"/>
                  </a:lnTo>
                  <a:lnTo>
                    <a:pt x="3804" y="1270"/>
                  </a:lnTo>
                  <a:lnTo>
                    <a:pt x="3790" y="1264"/>
                  </a:lnTo>
                  <a:lnTo>
                    <a:pt x="3775" y="1257"/>
                  </a:lnTo>
                  <a:lnTo>
                    <a:pt x="3761" y="1250"/>
                  </a:lnTo>
                  <a:lnTo>
                    <a:pt x="3748" y="1243"/>
                  </a:lnTo>
                  <a:lnTo>
                    <a:pt x="3737" y="1236"/>
                  </a:lnTo>
                  <a:lnTo>
                    <a:pt x="3728" y="1230"/>
                  </a:lnTo>
                  <a:lnTo>
                    <a:pt x="3720" y="1223"/>
                  </a:lnTo>
                  <a:lnTo>
                    <a:pt x="3716" y="1217"/>
                  </a:lnTo>
                  <a:lnTo>
                    <a:pt x="3714" y="1213"/>
                  </a:lnTo>
                  <a:lnTo>
                    <a:pt x="3694" y="1211"/>
                  </a:lnTo>
                  <a:lnTo>
                    <a:pt x="3663" y="1209"/>
                  </a:lnTo>
                  <a:lnTo>
                    <a:pt x="3628" y="1206"/>
                  </a:lnTo>
                  <a:lnTo>
                    <a:pt x="3590" y="1204"/>
                  </a:lnTo>
                  <a:lnTo>
                    <a:pt x="3553" y="1203"/>
                  </a:lnTo>
                  <a:lnTo>
                    <a:pt x="3520" y="1203"/>
                  </a:lnTo>
                  <a:lnTo>
                    <a:pt x="3505" y="1204"/>
                  </a:lnTo>
                  <a:lnTo>
                    <a:pt x="3493" y="1206"/>
                  </a:lnTo>
                  <a:lnTo>
                    <a:pt x="3484" y="1209"/>
                  </a:lnTo>
                  <a:lnTo>
                    <a:pt x="3476" y="1213"/>
                  </a:lnTo>
                  <a:lnTo>
                    <a:pt x="3476" y="1226"/>
                  </a:lnTo>
                  <a:lnTo>
                    <a:pt x="3423" y="1226"/>
                  </a:lnTo>
                  <a:lnTo>
                    <a:pt x="3422" y="1219"/>
                  </a:lnTo>
                  <a:lnTo>
                    <a:pt x="3418" y="1210"/>
                  </a:lnTo>
                  <a:lnTo>
                    <a:pt x="3414" y="1200"/>
                  </a:lnTo>
                  <a:lnTo>
                    <a:pt x="3410" y="1188"/>
                  </a:lnTo>
                  <a:lnTo>
                    <a:pt x="3405" y="1177"/>
                  </a:lnTo>
                  <a:lnTo>
                    <a:pt x="3402" y="1165"/>
                  </a:lnTo>
                  <a:lnTo>
                    <a:pt x="3401" y="1160"/>
                  </a:lnTo>
                  <a:lnTo>
                    <a:pt x="3401" y="1155"/>
                  </a:lnTo>
                  <a:lnTo>
                    <a:pt x="3402" y="1151"/>
                  </a:lnTo>
                  <a:lnTo>
                    <a:pt x="3403" y="1146"/>
                  </a:lnTo>
                  <a:lnTo>
                    <a:pt x="3413" y="1146"/>
                  </a:lnTo>
                  <a:lnTo>
                    <a:pt x="3417" y="1138"/>
                  </a:lnTo>
                  <a:lnTo>
                    <a:pt x="3419" y="1130"/>
                  </a:lnTo>
                  <a:lnTo>
                    <a:pt x="3420" y="1119"/>
                  </a:lnTo>
                  <a:lnTo>
                    <a:pt x="3420" y="1108"/>
                  </a:lnTo>
                  <a:lnTo>
                    <a:pt x="3419" y="1083"/>
                  </a:lnTo>
                  <a:lnTo>
                    <a:pt x="3417" y="1055"/>
                  </a:lnTo>
                  <a:lnTo>
                    <a:pt x="3412" y="1028"/>
                  </a:lnTo>
                  <a:lnTo>
                    <a:pt x="3408" y="1001"/>
                  </a:lnTo>
                  <a:lnTo>
                    <a:pt x="3405" y="979"/>
                  </a:lnTo>
                  <a:lnTo>
                    <a:pt x="3403" y="963"/>
                  </a:lnTo>
                  <a:lnTo>
                    <a:pt x="3391" y="965"/>
                  </a:lnTo>
                  <a:lnTo>
                    <a:pt x="3380" y="966"/>
                  </a:lnTo>
                  <a:lnTo>
                    <a:pt x="3368" y="967"/>
                  </a:lnTo>
                  <a:lnTo>
                    <a:pt x="3357" y="970"/>
                  </a:lnTo>
                  <a:lnTo>
                    <a:pt x="3348" y="972"/>
                  </a:lnTo>
                  <a:lnTo>
                    <a:pt x="3338" y="974"/>
                  </a:lnTo>
                  <a:lnTo>
                    <a:pt x="3328" y="976"/>
                  </a:lnTo>
                  <a:lnTo>
                    <a:pt x="3321" y="977"/>
                  </a:lnTo>
                  <a:lnTo>
                    <a:pt x="3318" y="982"/>
                  </a:lnTo>
                  <a:lnTo>
                    <a:pt x="3315" y="987"/>
                  </a:lnTo>
                  <a:lnTo>
                    <a:pt x="3307" y="991"/>
                  </a:lnTo>
                  <a:lnTo>
                    <a:pt x="3299" y="996"/>
                  </a:lnTo>
                  <a:lnTo>
                    <a:pt x="3290" y="1001"/>
                  </a:lnTo>
                  <a:lnTo>
                    <a:pt x="3282" y="1005"/>
                  </a:lnTo>
                  <a:lnTo>
                    <a:pt x="3275" y="1007"/>
                  </a:lnTo>
                  <a:lnTo>
                    <a:pt x="3270" y="1008"/>
                  </a:lnTo>
                  <a:lnTo>
                    <a:pt x="3269" y="1016"/>
                  </a:lnTo>
                  <a:lnTo>
                    <a:pt x="3265" y="1027"/>
                  </a:lnTo>
                  <a:lnTo>
                    <a:pt x="3260" y="1040"/>
                  </a:lnTo>
                  <a:lnTo>
                    <a:pt x="3254" y="1055"/>
                  </a:lnTo>
                  <a:lnTo>
                    <a:pt x="3248" y="1069"/>
                  </a:lnTo>
                  <a:lnTo>
                    <a:pt x="3243" y="1083"/>
                  </a:lnTo>
                  <a:lnTo>
                    <a:pt x="3239" y="1093"/>
                  </a:lnTo>
                  <a:lnTo>
                    <a:pt x="3238" y="1101"/>
                  </a:lnTo>
                  <a:lnTo>
                    <a:pt x="3229" y="1101"/>
                  </a:lnTo>
                  <a:lnTo>
                    <a:pt x="3229" y="1123"/>
                  </a:lnTo>
                  <a:lnTo>
                    <a:pt x="3216" y="1123"/>
                  </a:lnTo>
                  <a:lnTo>
                    <a:pt x="3202" y="1124"/>
                  </a:lnTo>
                  <a:lnTo>
                    <a:pt x="3187" y="1125"/>
                  </a:lnTo>
                  <a:lnTo>
                    <a:pt x="3171" y="1127"/>
                  </a:lnTo>
                  <a:lnTo>
                    <a:pt x="3156" y="1130"/>
                  </a:lnTo>
                  <a:lnTo>
                    <a:pt x="3141" y="1131"/>
                  </a:lnTo>
                  <a:lnTo>
                    <a:pt x="3127" y="1132"/>
                  </a:lnTo>
                  <a:lnTo>
                    <a:pt x="3114" y="1132"/>
                  </a:lnTo>
                  <a:lnTo>
                    <a:pt x="3113" y="1131"/>
                  </a:lnTo>
                  <a:lnTo>
                    <a:pt x="3110" y="1127"/>
                  </a:lnTo>
                  <a:lnTo>
                    <a:pt x="3103" y="1123"/>
                  </a:lnTo>
                  <a:lnTo>
                    <a:pt x="3097" y="1117"/>
                  </a:lnTo>
                  <a:lnTo>
                    <a:pt x="3090" y="1112"/>
                  </a:lnTo>
                  <a:lnTo>
                    <a:pt x="3084" y="1106"/>
                  </a:lnTo>
                  <a:lnTo>
                    <a:pt x="3078" y="1102"/>
                  </a:lnTo>
                  <a:lnTo>
                    <a:pt x="3073" y="1101"/>
                  </a:lnTo>
                  <a:lnTo>
                    <a:pt x="3085" y="1110"/>
                  </a:lnTo>
                  <a:lnTo>
                    <a:pt x="3093" y="1114"/>
                  </a:lnTo>
                  <a:lnTo>
                    <a:pt x="3094" y="1114"/>
                  </a:lnTo>
                  <a:lnTo>
                    <a:pt x="3094" y="1113"/>
                  </a:lnTo>
                  <a:lnTo>
                    <a:pt x="3093" y="1110"/>
                  </a:lnTo>
                  <a:lnTo>
                    <a:pt x="3089" y="1103"/>
                  </a:lnTo>
                  <a:lnTo>
                    <a:pt x="3083" y="1096"/>
                  </a:lnTo>
                  <a:lnTo>
                    <a:pt x="3078" y="1086"/>
                  </a:lnTo>
                  <a:lnTo>
                    <a:pt x="3073" y="1078"/>
                  </a:lnTo>
                  <a:lnTo>
                    <a:pt x="3069" y="1076"/>
                  </a:lnTo>
                  <a:lnTo>
                    <a:pt x="3065" y="1075"/>
                  </a:lnTo>
                  <a:lnTo>
                    <a:pt x="3061" y="1073"/>
                  </a:lnTo>
                  <a:lnTo>
                    <a:pt x="3057" y="1070"/>
                  </a:lnTo>
                  <a:lnTo>
                    <a:pt x="3050" y="1063"/>
                  </a:lnTo>
                  <a:lnTo>
                    <a:pt x="3044" y="1055"/>
                  </a:lnTo>
                  <a:lnTo>
                    <a:pt x="3039" y="1046"/>
                  </a:lnTo>
                  <a:lnTo>
                    <a:pt x="3035" y="1039"/>
                  </a:lnTo>
                  <a:lnTo>
                    <a:pt x="3033" y="1034"/>
                  </a:lnTo>
                  <a:lnTo>
                    <a:pt x="3032" y="1033"/>
                  </a:lnTo>
                  <a:lnTo>
                    <a:pt x="3020" y="1033"/>
                  </a:lnTo>
                  <a:lnTo>
                    <a:pt x="3020" y="1022"/>
                  </a:lnTo>
                  <a:lnTo>
                    <a:pt x="3010" y="1008"/>
                  </a:lnTo>
                  <a:lnTo>
                    <a:pt x="2969" y="1008"/>
                  </a:lnTo>
                  <a:lnTo>
                    <a:pt x="2959" y="1022"/>
                  </a:lnTo>
                  <a:lnTo>
                    <a:pt x="2958" y="1030"/>
                  </a:lnTo>
                  <a:lnTo>
                    <a:pt x="2954" y="1039"/>
                  </a:lnTo>
                  <a:lnTo>
                    <a:pt x="2949" y="1047"/>
                  </a:lnTo>
                  <a:lnTo>
                    <a:pt x="2943" y="1057"/>
                  </a:lnTo>
                  <a:lnTo>
                    <a:pt x="2937" y="1067"/>
                  </a:lnTo>
                  <a:lnTo>
                    <a:pt x="2932" y="1078"/>
                  </a:lnTo>
                  <a:lnTo>
                    <a:pt x="2929" y="1089"/>
                  </a:lnTo>
                  <a:lnTo>
                    <a:pt x="2927" y="1101"/>
                  </a:lnTo>
                  <a:lnTo>
                    <a:pt x="2905" y="1102"/>
                  </a:lnTo>
                  <a:lnTo>
                    <a:pt x="2884" y="1106"/>
                  </a:lnTo>
                  <a:lnTo>
                    <a:pt x="2862" y="1108"/>
                  </a:lnTo>
                  <a:lnTo>
                    <a:pt x="2841" y="1109"/>
                  </a:lnTo>
                  <a:lnTo>
                    <a:pt x="2831" y="1108"/>
                  </a:lnTo>
                  <a:lnTo>
                    <a:pt x="2822" y="1107"/>
                  </a:lnTo>
                  <a:lnTo>
                    <a:pt x="2811" y="1104"/>
                  </a:lnTo>
                  <a:lnTo>
                    <a:pt x="2801" y="1100"/>
                  </a:lnTo>
                  <a:lnTo>
                    <a:pt x="2791" y="1095"/>
                  </a:lnTo>
                  <a:lnTo>
                    <a:pt x="2782" y="1087"/>
                  </a:lnTo>
                  <a:lnTo>
                    <a:pt x="2772" y="1078"/>
                  </a:lnTo>
                  <a:lnTo>
                    <a:pt x="2762" y="1067"/>
                  </a:lnTo>
                  <a:lnTo>
                    <a:pt x="2752" y="1067"/>
                  </a:lnTo>
                  <a:lnTo>
                    <a:pt x="2737" y="1044"/>
                  </a:lnTo>
                  <a:lnTo>
                    <a:pt x="2727" y="1027"/>
                  </a:lnTo>
                  <a:lnTo>
                    <a:pt x="2718" y="1013"/>
                  </a:lnTo>
                  <a:lnTo>
                    <a:pt x="2711" y="1002"/>
                  </a:lnTo>
                  <a:lnTo>
                    <a:pt x="2706" y="997"/>
                  </a:lnTo>
                  <a:lnTo>
                    <a:pt x="2701" y="993"/>
                  </a:lnTo>
                  <a:lnTo>
                    <a:pt x="2695" y="989"/>
                  </a:lnTo>
                  <a:lnTo>
                    <a:pt x="2688" y="984"/>
                  </a:lnTo>
                  <a:lnTo>
                    <a:pt x="2667" y="976"/>
                  </a:lnTo>
                  <a:lnTo>
                    <a:pt x="2638" y="963"/>
                  </a:lnTo>
                  <a:lnTo>
                    <a:pt x="2638" y="953"/>
                  </a:lnTo>
                  <a:lnTo>
                    <a:pt x="2534" y="953"/>
                  </a:lnTo>
                  <a:lnTo>
                    <a:pt x="2514" y="997"/>
                  </a:lnTo>
                  <a:lnTo>
                    <a:pt x="2505" y="997"/>
                  </a:lnTo>
                  <a:lnTo>
                    <a:pt x="2501" y="1008"/>
                  </a:lnTo>
                  <a:lnTo>
                    <a:pt x="2499" y="1021"/>
                  </a:lnTo>
                  <a:lnTo>
                    <a:pt x="2496" y="1035"/>
                  </a:lnTo>
                  <a:lnTo>
                    <a:pt x="2495" y="1050"/>
                  </a:lnTo>
                  <a:lnTo>
                    <a:pt x="2494" y="1064"/>
                  </a:lnTo>
                  <a:lnTo>
                    <a:pt x="2494" y="1079"/>
                  </a:lnTo>
                  <a:lnTo>
                    <a:pt x="2493" y="1091"/>
                  </a:lnTo>
                  <a:lnTo>
                    <a:pt x="2493" y="1101"/>
                  </a:lnTo>
                  <a:lnTo>
                    <a:pt x="2496" y="1102"/>
                  </a:lnTo>
                  <a:lnTo>
                    <a:pt x="2500" y="1106"/>
                  </a:lnTo>
                  <a:lnTo>
                    <a:pt x="2505" y="1109"/>
                  </a:lnTo>
                  <a:lnTo>
                    <a:pt x="2511" y="1115"/>
                  </a:lnTo>
                  <a:lnTo>
                    <a:pt x="2525" y="1130"/>
                  </a:lnTo>
                  <a:lnTo>
                    <a:pt x="2540" y="1147"/>
                  </a:lnTo>
                  <a:lnTo>
                    <a:pt x="2556" y="1165"/>
                  </a:lnTo>
                  <a:lnTo>
                    <a:pt x="2569" y="1181"/>
                  </a:lnTo>
                  <a:lnTo>
                    <a:pt x="2581" y="1194"/>
                  </a:lnTo>
                  <a:lnTo>
                    <a:pt x="2587" y="1202"/>
                  </a:lnTo>
                  <a:lnTo>
                    <a:pt x="2587" y="1213"/>
                  </a:lnTo>
                  <a:lnTo>
                    <a:pt x="2597" y="1226"/>
                  </a:lnTo>
                  <a:lnTo>
                    <a:pt x="2602" y="1228"/>
                  </a:lnTo>
                  <a:lnTo>
                    <a:pt x="2608" y="1234"/>
                  </a:lnTo>
                  <a:lnTo>
                    <a:pt x="2614" y="1244"/>
                  </a:lnTo>
                  <a:lnTo>
                    <a:pt x="2620" y="1255"/>
                  </a:lnTo>
                  <a:lnTo>
                    <a:pt x="2626" y="1266"/>
                  </a:lnTo>
                  <a:lnTo>
                    <a:pt x="2630" y="1277"/>
                  </a:lnTo>
                  <a:lnTo>
                    <a:pt x="2631" y="1282"/>
                  </a:lnTo>
                  <a:lnTo>
                    <a:pt x="2631" y="1285"/>
                  </a:lnTo>
                  <a:lnTo>
                    <a:pt x="2630" y="1289"/>
                  </a:lnTo>
                  <a:lnTo>
                    <a:pt x="2629" y="1292"/>
                  </a:lnTo>
                  <a:lnTo>
                    <a:pt x="2616" y="1292"/>
                  </a:lnTo>
                  <a:lnTo>
                    <a:pt x="2616" y="1326"/>
                  </a:lnTo>
                  <a:lnTo>
                    <a:pt x="2613" y="1328"/>
                  </a:lnTo>
                  <a:lnTo>
                    <a:pt x="2609" y="1332"/>
                  </a:lnTo>
                  <a:lnTo>
                    <a:pt x="2607" y="1338"/>
                  </a:lnTo>
                  <a:lnTo>
                    <a:pt x="2603" y="1345"/>
                  </a:lnTo>
                  <a:lnTo>
                    <a:pt x="2601" y="1352"/>
                  </a:lnTo>
                  <a:lnTo>
                    <a:pt x="2599" y="1360"/>
                  </a:lnTo>
                  <a:lnTo>
                    <a:pt x="2598" y="1366"/>
                  </a:lnTo>
                  <a:lnTo>
                    <a:pt x="2597" y="1370"/>
                  </a:lnTo>
                  <a:lnTo>
                    <a:pt x="2593" y="1372"/>
                  </a:lnTo>
                  <a:lnTo>
                    <a:pt x="2590" y="1374"/>
                  </a:lnTo>
                  <a:lnTo>
                    <a:pt x="2587" y="1377"/>
                  </a:lnTo>
                  <a:lnTo>
                    <a:pt x="2585" y="1380"/>
                  </a:lnTo>
                  <a:lnTo>
                    <a:pt x="2581" y="1391"/>
                  </a:lnTo>
                  <a:lnTo>
                    <a:pt x="2579" y="1403"/>
                  </a:lnTo>
                  <a:lnTo>
                    <a:pt x="2576" y="1415"/>
                  </a:lnTo>
                  <a:lnTo>
                    <a:pt x="2576" y="1429"/>
                  </a:lnTo>
                  <a:lnTo>
                    <a:pt x="2575" y="1441"/>
                  </a:lnTo>
                  <a:lnTo>
                    <a:pt x="2575" y="1451"/>
                  </a:lnTo>
                  <a:lnTo>
                    <a:pt x="2588" y="1451"/>
                  </a:lnTo>
                  <a:lnTo>
                    <a:pt x="2602" y="1452"/>
                  </a:lnTo>
                  <a:lnTo>
                    <a:pt x="2618" y="1454"/>
                  </a:lnTo>
                  <a:lnTo>
                    <a:pt x="2635" y="1456"/>
                  </a:lnTo>
                  <a:lnTo>
                    <a:pt x="2650" y="1458"/>
                  </a:lnTo>
                  <a:lnTo>
                    <a:pt x="2669" y="1459"/>
                  </a:lnTo>
                  <a:lnTo>
                    <a:pt x="2686" y="1460"/>
                  </a:lnTo>
                  <a:lnTo>
                    <a:pt x="2701" y="1462"/>
                  </a:lnTo>
                  <a:lnTo>
                    <a:pt x="2701" y="1480"/>
                  </a:lnTo>
                  <a:lnTo>
                    <a:pt x="2701" y="1502"/>
                  </a:lnTo>
                  <a:lnTo>
                    <a:pt x="2700" y="1526"/>
                  </a:lnTo>
                  <a:lnTo>
                    <a:pt x="2699" y="1550"/>
                  </a:lnTo>
                  <a:lnTo>
                    <a:pt x="2697" y="1575"/>
                  </a:lnTo>
                  <a:lnTo>
                    <a:pt x="2693" y="1596"/>
                  </a:lnTo>
                  <a:lnTo>
                    <a:pt x="2690" y="1607"/>
                  </a:lnTo>
                  <a:lnTo>
                    <a:pt x="2687" y="1616"/>
                  </a:lnTo>
                  <a:lnTo>
                    <a:pt x="2683" y="1623"/>
                  </a:lnTo>
                  <a:lnTo>
                    <a:pt x="2680" y="1631"/>
                  </a:lnTo>
                  <a:lnTo>
                    <a:pt x="2670" y="1631"/>
                  </a:lnTo>
                  <a:lnTo>
                    <a:pt x="2673" y="1631"/>
                  </a:lnTo>
                  <a:lnTo>
                    <a:pt x="2675" y="1631"/>
                  </a:lnTo>
                  <a:lnTo>
                    <a:pt x="2675" y="1632"/>
                  </a:lnTo>
                  <a:lnTo>
                    <a:pt x="2673" y="1633"/>
                  </a:lnTo>
                  <a:lnTo>
                    <a:pt x="2672" y="1637"/>
                  </a:lnTo>
                  <a:lnTo>
                    <a:pt x="2671" y="1640"/>
                  </a:lnTo>
                  <a:lnTo>
                    <a:pt x="2671" y="1646"/>
                  </a:lnTo>
                  <a:lnTo>
                    <a:pt x="2670" y="1655"/>
                  </a:lnTo>
                  <a:lnTo>
                    <a:pt x="2658" y="1655"/>
                  </a:lnTo>
                  <a:lnTo>
                    <a:pt x="2658" y="1689"/>
                  </a:lnTo>
                  <a:lnTo>
                    <a:pt x="2654" y="1690"/>
                  </a:lnTo>
                  <a:lnTo>
                    <a:pt x="2650" y="1692"/>
                  </a:lnTo>
                  <a:lnTo>
                    <a:pt x="2648" y="1696"/>
                  </a:lnTo>
                  <a:lnTo>
                    <a:pt x="2644" y="1702"/>
                  </a:lnTo>
                  <a:lnTo>
                    <a:pt x="2642" y="1709"/>
                  </a:lnTo>
                  <a:lnTo>
                    <a:pt x="2641" y="1717"/>
                  </a:lnTo>
                  <a:lnTo>
                    <a:pt x="2639" y="1725"/>
                  </a:lnTo>
                  <a:lnTo>
                    <a:pt x="2638" y="1734"/>
                  </a:lnTo>
                  <a:lnTo>
                    <a:pt x="2629" y="1745"/>
                  </a:lnTo>
                  <a:lnTo>
                    <a:pt x="2616" y="1754"/>
                  </a:lnTo>
                  <a:lnTo>
                    <a:pt x="2432" y="1754"/>
                  </a:lnTo>
                  <a:lnTo>
                    <a:pt x="2432" y="1751"/>
                  </a:lnTo>
                  <a:lnTo>
                    <a:pt x="2429" y="1748"/>
                  </a:lnTo>
                  <a:lnTo>
                    <a:pt x="2426" y="1746"/>
                  </a:lnTo>
                  <a:lnTo>
                    <a:pt x="2421" y="1742"/>
                  </a:lnTo>
                  <a:lnTo>
                    <a:pt x="2417" y="1740"/>
                  </a:lnTo>
                  <a:lnTo>
                    <a:pt x="2414" y="1735"/>
                  </a:lnTo>
                  <a:lnTo>
                    <a:pt x="2411" y="1730"/>
                  </a:lnTo>
                  <a:lnTo>
                    <a:pt x="2410" y="1723"/>
                  </a:lnTo>
                  <a:lnTo>
                    <a:pt x="2400" y="1709"/>
                  </a:lnTo>
                  <a:lnTo>
                    <a:pt x="2359" y="1700"/>
                  </a:lnTo>
                  <a:lnTo>
                    <a:pt x="2359" y="1689"/>
                  </a:lnTo>
                  <a:lnTo>
                    <a:pt x="2327" y="1689"/>
                  </a:lnTo>
                  <a:lnTo>
                    <a:pt x="2329" y="1658"/>
                  </a:lnTo>
                  <a:lnTo>
                    <a:pt x="2331" y="1622"/>
                  </a:lnTo>
                  <a:lnTo>
                    <a:pt x="2332" y="1581"/>
                  </a:lnTo>
                  <a:lnTo>
                    <a:pt x="2333" y="1538"/>
                  </a:lnTo>
                  <a:lnTo>
                    <a:pt x="2333" y="1518"/>
                  </a:lnTo>
                  <a:lnTo>
                    <a:pt x="2332" y="1497"/>
                  </a:lnTo>
                  <a:lnTo>
                    <a:pt x="2331" y="1477"/>
                  </a:lnTo>
                  <a:lnTo>
                    <a:pt x="2329" y="1459"/>
                  </a:lnTo>
                  <a:lnTo>
                    <a:pt x="2326" y="1442"/>
                  </a:lnTo>
                  <a:lnTo>
                    <a:pt x="2321" y="1428"/>
                  </a:lnTo>
                  <a:lnTo>
                    <a:pt x="2319" y="1422"/>
                  </a:lnTo>
                  <a:lnTo>
                    <a:pt x="2315" y="1415"/>
                  </a:lnTo>
                  <a:lnTo>
                    <a:pt x="2313" y="1411"/>
                  </a:lnTo>
                  <a:lnTo>
                    <a:pt x="2308" y="1406"/>
                  </a:lnTo>
                  <a:lnTo>
                    <a:pt x="2308" y="1326"/>
                  </a:lnTo>
                  <a:lnTo>
                    <a:pt x="2314" y="1326"/>
                  </a:lnTo>
                  <a:lnTo>
                    <a:pt x="2319" y="1322"/>
                  </a:lnTo>
                  <a:lnTo>
                    <a:pt x="2324" y="1317"/>
                  </a:lnTo>
                  <a:lnTo>
                    <a:pt x="2327" y="1312"/>
                  </a:lnTo>
                  <a:lnTo>
                    <a:pt x="2333" y="1296"/>
                  </a:lnTo>
                  <a:lnTo>
                    <a:pt x="2337" y="1278"/>
                  </a:lnTo>
                  <a:lnTo>
                    <a:pt x="2341" y="1259"/>
                  </a:lnTo>
                  <a:lnTo>
                    <a:pt x="2343" y="1240"/>
                  </a:lnTo>
                  <a:lnTo>
                    <a:pt x="2347" y="1223"/>
                  </a:lnTo>
                  <a:lnTo>
                    <a:pt x="2349" y="1213"/>
                  </a:lnTo>
                  <a:lnTo>
                    <a:pt x="2359" y="1213"/>
                  </a:lnTo>
                  <a:lnTo>
                    <a:pt x="2359" y="1177"/>
                  </a:lnTo>
                  <a:lnTo>
                    <a:pt x="2364" y="1176"/>
                  </a:lnTo>
                  <a:lnTo>
                    <a:pt x="2369" y="1171"/>
                  </a:lnTo>
                  <a:lnTo>
                    <a:pt x="2373" y="1163"/>
                  </a:lnTo>
                  <a:lnTo>
                    <a:pt x="2378" y="1154"/>
                  </a:lnTo>
                  <a:lnTo>
                    <a:pt x="2383" y="1145"/>
                  </a:lnTo>
                  <a:lnTo>
                    <a:pt x="2388" y="1136"/>
                  </a:lnTo>
                  <a:lnTo>
                    <a:pt x="2390" y="1127"/>
                  </a:lnTo>
                  <a:lnTo>
                    <a:pt x="2390" y="1123"/>
                  </a:lnTo>
                  <a:lnTo>
                    <a:pt x="2393" y="1121"/>
                  </a:lnTo>
                  <a:lnTo>
                    <a:pt x="2395" y="1119"/>
                  </a:lnTo>
                  <a:lnTo>
                    <a:pt x="2398" y="1117"/>
                  </a:lnTo>
                  <a:lnTo>
                    <a:pt x="2400" y="1112"/>
                  </a:lnTo>
                  <a:lnTo>
                    <a:pt x="2406" y="1101"/>
                  </a:lnTo>
                  <a:lnTo>
                    <a:pt x="2411" y="1087"/>
                  </a:lnTo>
                  <a:lnTo>
                    <a:pt x="2417" y="1075"/>
                  </a:lnTo>
                  <a:lnTo>
                    <a:pt x="2423" y="1064"/>
                  </a:lnTo>
                  <a:lnTo>
                    <a:pt x="2426" y="1059"/>
                  </a:lnTo>
                  <a:lnTo>
                    <a:pt x="2428" y="1057"/>
                  </a:lnTo>
                  <a:lnTo>
                    <a:pt x="2431" y="1055"/>
                  </a:lnTo>
                  <a:lnTo>
                    <a:pt x="2432" y="1053"/>
                  </a:lnTo>
                  <a:lnTo>
                    <a:pt x="2433" y="1047"/>
                  </a:lnTo>
                  <a:lnTo>
                    <a:pt x="2434" y="1039"/>
                  </a:lnTo>
                  <a:lnTo>
                    <a:pt x="2435" y="1028"/>
                  </a:lnTo>
                  <a:lnTo>
                    <a:pt x="2438" y="1017"/>
                  </a:lnTo>
                  <a:lnTo>
                    <a:pt x="2442" y="1006"/>
                  </a:lnTo>
                  <a:lnTo>
                    <a:pt x="2445" y="996"/>
                  </a:lnTo>
                  <a:lnTo>
                    <a:pt x="2446" y="993"/>
                  </a:lnTo>
                  <a:lnTo>
                    <a:pt x="2448" y="990"/>
                  </a:lnTo>
                  <a:lnTo>
                    <a:pt x="2450" y="988"/>
                  </a:lnTo>
                  <a:lnTo>
                    <a:pt x="2451" y="988"/>
                  </a:lnTo>
                  <a:lnTo>
                    <a:pt x="2452" y="974"/>
                  </a:lnTo>
                  <a:lnTo>
                    <a:pt x="2455" y="961"/>
                  </a:lnTo>
                  <a:lnTo>
                    <a:pt x="2459" y="949"/>
                  </a:lnTo>
                  <a:lnTo>
                    <a:pt x="2462" y="936"/>
                  </a:lnTo>
                  <a:lnTo>
                    <a:pt x="2467" y="923"/>
                  </a:lnTo>
                  <a:lnTo>
                    <a:pt x="2471" y="910"/>
                  </a:lnTo>
                  <a:lnTo>
                    <a:pt x="2473" y="897"/>
                  </a:lnTo>
                  <a:lnTo>
                    <a:pt x="2473" y="884"/>
                  </a:lnTo>
                  <a:lnTo>
                    <a:pt x="2483" y="874"/>
                  </a:lnTo>
                  <a:lnTo>
                    <a:pt x="2493" y="874"/>
                  </a:lnTo>
                  <a:lnTo>
                    <a:pt x="2493" y="863"/>
                  </a:lnTo>
                  <a:lnTo>
                    <a:pt x="2505" y="863"/>
                  </a:lnTo>
                  <a:lnTo>
                    <a:pt x="2505" y="853"/>
                  </a:lnTo>
                  <a:lnTo>
                    <a:pt x="2514" y="853"/>
                  </a:lnTo>
                  <a:lnTo>
                    <a:pt x="2514" y="840"/>
                  </a:lnTo>
                  <a:lnTo>
                    <a:pt x="2524" y="840"/>
                  </a:lnTo>
                  <a:lnTo>
                    <a:pt x="2524" y="829"/>
                  </a:lnTo>
                  <a:lnTo>
                    <a:pt x="2534" y="818"/>
                  </a:lnTo>
                  <a:lnTo>
                    <a:pt x="2539" y="818"/>
                  </a:lnTo>
                  <a:lnTo>
                    <a:pt x="2545" y="815"/>
                  </a:lnTo>
                  <a:lnTo>
                    <a:pt x="2550" y="813"/>
                  </a:lnTo>
                  <a:lnTo>
                    <a:pt x="2554" y="810"/>
                  </a:lnTo>
                  <a:lnTo>
                    <a:pt x="2559" y="807"/>
                  </a:lnTo>
                  <a:lnTo>
                    <a:pt x="2563" y="802"/>
                  </a:lnTo>
                  <a:lnTo>
                    <a:pt x="2565" y="798"/>
                  </a:lnTo>
                  <a:lnTo>
                    <a:pt x="2565" y="795"/>
                  </a:lnTo>
                  <a:lnTo>
                    <a:pt x="2575" y="792"/>
                  </a:lnTo>
                  <a:lnTo>
                    <a:pt x="2586" y="789"/>
                  </a:lnTo>
                  <a:lnTo>
                    <a:pt x="2599" y="784"/>
                  </a:lnTo>
                  <a:lnTo>
                    <a:pt x="2612" y="776"/>
                  </a:lnTo>
                  <a:lnTo>
                    <a:pt x="2624" y="770"/>
                  </a:lnTo>
                  <a:lnTo>
                    <a:pt x="2635" y="765"/>
                  </a:lnTo>
                  <a:lnTo>
                    <a:pt x="2643" y="762"/>
                  </a:lnTo>
                  <a:lnTo>
                    <a:pt x="2648" y="759"/>
                  </a:lnTo>
                  <a:lnTo>
                    <a:pt x="2648" y="750"/>
                  </a:lnTo>
                  <a:lnTo>
                    <a:pt x="2670" y="750"/>
                  </a:lnTo>
                  <a:lnTo>
                    <a:pt x="2671" y="744"/>
                  </a:lnTo>
                  <a:lnTo>
                    <a:pt x="2672" y="740"/>
                  </a:lnTo>
                  <a:lnTo>
                    <a:pt x="2673" y="739"/>
                  </a:lnTo>
                  <a:lnTo>
                    <a:pt x="2675" y="739"/>
                  </a:lnTo>
                  <a:lnTo>
                    <a:pt x="2677" y="739"/>
                  </a:lnTo>
                  <a:lnTo>
                    <a:pt x="2678" y="737"/>
                  </a:lnTo>
                  <a:lnTo>
                    <a:pt x="2680" y="734"/>
                  </a:lnTo>
                  <a:lnTo>
                    <a:pt x="2680" y="728"/>
                  </a:lnTo>
                  <a:lnTo>
                    <a:pt x="2684" y="728"/>
                  </a:lnTo>
                  <a:lnTo>
                    <a:pt x="2688" y="727"/>
                  </a:lnTo>
                  <a:lnTo>
                    <a:pt x="2692" y="724"/>
                  </a:lnTo>
                  <a:lnTo>
                    <a:pt x="2695" y="720"/>
                  </a:lnTo>
                  <a:lnTo>
                    <a:pt x="2704" y="713"/>
                  </a:lnTo>
                  <a:lnTo>
                    <a:pt x="2711" y="705"/>
                  </a:lnTo>
                  <a:lnTo>
                    <a:pt x="2720" y="695"/>
                  </a:lnTo>
                  <a:lnTo>
                    <a:pt x="2727" y="688"/>
                  </a:lnTo>
                  <a:lnTo>
                    <a:pt x="2731" y="685"/>
                  </a:lnTo>
                  <a:lnTo>
                    <a:pt x="2735" y="683"/>
                  </a:lnTo>
                  <a:lnTo>
                    <a:pt x="2739" y="680"/>
                  </a:lnTo>
                  <a:lnTo>
                    <a:pt x="2743" y="680"/>
                  </a:lnTo>
                  <a:lnTo>
                    <a:pt x="2743" y="660"/>
                  </a:lnTo>
                  <a:lnTo>
                    <a:pt x="2752" y="660"/>
                  </a:lnTo>
                  <a:lnTo>
                    <a:pt x="2752" y="635"/>
                  </a:lnTo>
                  <a:lnTo>
                    <a:pt x="2756" y="635"/>
                  </a:lnTo>
                  <a:lnTo>
                    <a:pt x="2760" y="633"/>
                  </a:lnTo>
                  <a:lnTo>
                    <a:pt x="2763" y="632"/>
                  </a:lnTo>
                  <a:lnTo>
                    <a:pt x="2766" y="628"/>
                  </a:lnTo>
                  <a:lnTo>
                    <a:pt x="2771" y="621"/>
                  </a:lnTo>
                  <a:lnTo>
                    <a:pt x="2776" y="611"/>
                  </a:lnTo>
                  <a:lnTo>
                    <a:pt x="2779" y="603"/>
                  </a:lnTo>
                  <a:lnTo>
                    <a:pt x="2782" y="593"/>
                  </a:lnTo>
                  <a:lnTo>
                    <a:pt x="2784" y="586"/>
                  </a:lnTo>
                  <a:lnTo>
                    <a:pt x="2784" y="580"/>
                  </a:lnTo>
                  <a:lnTo>
                    <a:pt x="2794" y="580"/>
                  </a:lnTo>
                  <a:lnTo>
                    <a:pt x="2797" y="573"/>
                  </a:lnTo>
                  <a:lnTo>
                    <a:pt x="2800" y="561"/>
                  </a:lnTo>
                  <a:lnTo>
                    <a:pt x="2802" y="547"/>
                  </a:lnTo>
                  <a:lnTo>
                    <a:pt x="2805" y="531"/>
                  </a:lnTo>
                  <a:lnTo>
                    <a:pt x="2808" y="515"/>
                  </a:lnTo>
                  <a:lnTo>
                    <a:pt x="2813" y="503"/>
                  </a:lnTo>
                  <a:lnTo>
                    <a:pt x="2816" y="497"/>
                  </a:lnTo>
                  <a:lnTo>
                    <a:pt x="2818" y="493"/>
                  </a:lnTo>
                  <a:lnTo>
                    <a:pt x="2822" y="491"/>
                  </a:lnTo>
                  <a:lnTo>
                    <a:pt x="2825" y="490"/>
                  </a:lnTo>
                  <a:lnTo>
                    <a:pt x="2825" y="456"/>
                  </a:lnTo>
                  <a:lnTo>
                    <a:pt x="2829" y="454"/>
                  </a:lnTo>
                  <a:lnTo>
                    <a:pt x="2833" y="452"/>
                  </a:lnTo>
                  <a:lnTo>
                    <a:pt x="2835" y="447"/>
                  </a:lnTo>
                  <a:lnTo>
                    <a:pt x="2837" y="441"/>
                  </a:lnTo>
                  <a:lnTo>
                    <a:pt x="2841" y="426"/>
                  </a:lnTo>
                  <a:lnTo>
                    <a:pt x="2845" y="411"/>
                  </a:lnTo>
                  <a:lnTo>
                    <a:pt x="2850" y="394"/>
                  </a:lnTo>
                  <a:lnTo>
                    <a:pt x="2854" y="379"/>
                  </a:lnTo>
                  <a:lnTo>
                    <a:pt x="2857" y="374"/>
                  </a:lnTo>
                  <a:lnTo>
                    <a:pt x="2859" y="369"/>
                  </a:lnTo>
                  <a:lnTo>
                    <a:pt x="2863" y="367"/>
                  </a:lnTo>
                  <a:lnTo>
                    <a:pt x="2867" y="366"/>
                  </a:lnTo>
                  <a:lnTo>
                    <a:pt x="2867" y="341"/>
                  </a:lnTo>
                  <a:lnTo>
                    <a:pt x="2868" y="312"/>
                  </a:lnTo>
                  <a:lnTo>
                    <a:pt x="2868" y="279"/>
                  </a:lnTo>
                  <a:lnTo>
                    <a:pt x="2868" y="247"/>
                  </a:lnTo>
                  <a:lnTo>
                    <a:pt x="2865" y="214"/>
                  </a:lnTo>
                  <a:lnTo>
                    <a:pt x="2862" y="185"/>
                  </a:lnTo>
                  <a:lnTo>
                    <a:pt x="2859" y="170"/>
                  </a:lnTo>
                  <a:lnTo>
                    <a:pt x="2854" y="158"/>
                  </a:lnTo>
                  <a:lnTo>
                    <a:pt x="2851" y="147"/>
                  </a:lnTo>
                  <a:lnTo>
                    <a:pt x="2845" y="138"/>
                  </a:lnTo>
                  <a:lnTo>
                    <a:pt x="2835" y="138"/>
                  </a:lnTo>
                  <a:lnTo>
                    <a:pt x="2825" y="103"/>
                  </a:lnTo>
                  <a:lnTo>
                    <a:pt x="2813" y="92"/>
                  </a:lnTo>
                  <a:lnTo>
                    <a:pt x="2803" y="92"/>
                  </a:lnTo>
                  <a:lnTo>
                    <a:pt x="2803" y="83"/>
                  </a:lnTo>
                  <a:lnTo>
                    <a:pt x="2794" y="83"/>
                  </a:lnTo>
                  <a:lnTo>
                    <a:pt x="2794" y="72"/>
                  </a:lnTo>
                  <a:lnTo>
                    <a:pt x="2784" y="72"/>
                  </a:lnTo>
                  <a:lnTo>
                    <a:pt x="2784" y="58"/>
                  </a:lnTo>
                  <a:lnTo>
                    <a:pt x="2772" y="47"/>
                  </a:lnTo>
                  <a:lnTo>
                    <a:pt x="2754" y="49"/>
                  </a:lnTo>
                  <a:lnTo>
                    <a:pt x="2725" y="50"/>
                  </a:lnTo>
                  <a:lnTo>
                    <a:pt x="2687" y="50"/>
                  </a:lnTo>
                  <a:lnTo>
                    <a:pt x="2644" y="51"/>
                  </a:lnTo>
                  <a:lnTo>
                    <a:pt x="2603" y="50"/>
                  </a:lnTo>
                  <a:lnTo>
                    <a:pt x="2564" y="47"/>
                  </a:lnTo>
                  <a:lnTo>
                    <a:pt x="2548" y="46"/>
                  </a:lnTo>
                  <a:lnTo>
                    <a:pt x="2534" y="44"/>
                  </a:lnTo>
                  <a:lnTo>
                    <a:pt x="2523" y="41"/>
                  </a:lnTo>
                  <a:lnTo>
                    <a:pt x="2514" y="38"/>
                  </a:lnTo>
                  <a:lnTo>
                    <a:pt x="2514" y="27"/>
                  </a:lnTo>
                  <a:lnTo>
                    <a:pt x="2473" y="27"/>
                  </a:lnTo>
                  <a:lnTo>
                    <a:pt x="2473" y="13"/>
                  </a:lnTo>
                  <a:lnTo>
                    <a:pt x="2465" y="10"/>
                  </a:lnTo>
                  <a:lnTo>
                    <a:pt x="2454" y="7"/>
                  </a:lnTo>
                  <a:lnTo>
                    <a:pt x="2440" y="5"/>
                  </a:lnTo>
                  <a:lnTo>
                    <a:pt x="2426" y="2"/>
                  </a:lnTo>
                  <a:lnTo>
                    <a:pt x="2394" y="1"/>
                  </a:lnTo>
                  <a:lnTo>
                    <a:pt x="2358" y="0"/>
                  </a:lnTo>
                  <a:lnTo>
                    <a:pt x="2322" y="1"/>
                  </a:lnTo>
                  <a:lnTo>
                    <a:pt x="2288" y="1"/>
                  </a:lnTo>
                  <a:lnTo>
                    <a:pt x="2259" y="2"/>
                  </a:lnTo>
                  <a:lnTo>
                    <a:pt x="2236" y="2"/>
                  </a:lnTo>
                  <a:lnTo>
                    <a:pt x="2258" y="2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60" name="Freeform 65"/>
            <p:cNvSpPr>
              <a:spLocks/>
            </p:cNvSpPr>
            <p:nvPr/>
          </p:nvSpPr>
          <p:spPr bwMode="auto">
            <a:xfrm>
              <a:off x="1533" y="2769"/>
              <a:ext cx="681" cy="1006"/>
            </a:xfrm>
            <a:custGeom>
              <a:avLst/>
              <a:gdLst>
                <a:gd name="T0" fmla="*/ 0 w 2704"/>
                <a:gd name="T1" fmla="*/ 0 h 4525"/>
                <a:gd name="T2" fmla="*/ 0 w 2704"/>
                <a:gd name="T3" fmla="*/ 0 h 4525"/>
                <a:gd name="T4" fmla="*/ 0 w 2704"/>
                <a:gd name="T5" fmla="*/ 0 h 4525"/>
                <a:gd name="T6" fmla="*/ 0 w 2704"/>
                <a:gd name="T7" fmla="*/ 0 h 4525"/>
                <a:gd name="T8" fmla="*/ 0 w 2704"/>
                <a:gd name="T9" fmla="*/ 0 h 4525"/>
                <a:gd name="T10" fmla="*/ 0 w 2704"/>
                <a:gd name="T11" fmla="*/ 0 h 4525"/>
                <a:gd name="T12" fmla="*/ 0 w 2704"/>
                <a:gd name="T13" fmla="*/ 0 h 4525"/>
                <a:gd name="T14" fmla="*/ 0 w 2704"/>
                <a:gd name="T15" fmla="*/ 0 h 4525"/>
                <a:gd name="T16" fmla="*/ 0 w 2704"/>
                <a:gd name="T17" fmla="*/ 0 h 4525"/>
                <a:gd name="T18" fmla="*/ 0 w 2704"/>
                <a:gd name="T19" fmla="*/ 0 h 4525"/>
                <a:gd name="T20" fmla="*/ 0 w 2704"/>
                <a:gd name="T21" fmla="*/ 0 h 4525"/>
                <a:gd name="T22" fmla="*/ 0 w 2704"/>
                <a:gd name="T23" fmla="*/ 0 h 4525"/>
                <a:gd name="T24" fmla="*/ 0 w 2704"/>
                <a:gd name="T25" fmla="*/ 0 h 4525"/>
                <a:gd name="T26" fmla="*/ 0 w 2704"/>
                <a:gd name="T27" fmla="*/ 0 h 4525"/>
                <a:gd name="T28" fmla="*/ 0 w 2704"/>
                <a:gd name="T29" fmla="*/ 0 h 4525"/>
                <a:gd name="T30" fmla="*/ 0 w 2704"/>
                <a:gd name="T31" fmla="*/ 0 h 4525"/>
                <a:gd name="T32" fmla="*/ 0 w 2704"/>
                <a:gd name="T33" fmla="*/ 0 h 4525"/>
                <a:gd name="T34" fmla="*/ 0 w 2704"/>
                <a:gd name="T35" fmla="*/ 0 h 4525"/>
                <a:gd name="T36" fmla="*/ 0 w 2704"/>
                <a:gd name="T37" fmla="*/ 0 h 4525"/>
                <a:gd name="T38" fmla="*/ 0 w 2704"/>
                <a:gd name="T39" fmla="*/ 0 h 4525"/>
                <a:gd name="T40" fmla="*/ 0 w 2704"/>
                <a:gd name="T41" fmla="*/ 0 h 4525"/>
                <a:gd name="T42" fmla="*/ 0 w 2704"/>
                <a:gd name="T43" fmla="*/ 0 h 4525"/>
                <a:gd name="T44" fmla="*/ 0 w 2704"/>
                <a:gd name="T45" fmla="*/ 0 h 4525"/>
                <a:gd name="T46" fmla="*/ 0 w 2704"/>
                <a:gd name="T47" fmla="*/ 0 h 4525"/>
                <a:gd name="T48" fmla="*/ 0 w 2704"/>
                <a:gd name="T49" fmla="*/ 0 h 4525"/>
                <a:gd name="T50" fmla="*/ 0 w 2704"/>
                <a:gd name="T51" fmla="*/ 0 h 4525"/>
                <a:gd name="T52" fmla="*/ 0 w 2704"/>
                <a:gd name="T53" fmla="*/ 0 h 4525"/>
                <a:gd name="T54" fmla="*/ 0 w 2704"/>
                <a:gd name="T55" fmla="*/ 0 h 4525"/>
                <a:gd name="T56" fmla="*/ 0 w 2704"/>
                <a:gd name="T57" fmla="*/ 0 h 4525"/>
                <a:gd name="T58" fmla="*/ 0 w 2704"/>
                <a:gd name="T59" fmla="*/ 0 h 4525"/>
                <a:gd name="T60" fmla="*/ 0 w 2704"/>
                <a:gd name="T61" fmla="*/ 0 h 4525"/>
                <a:gd name="T62" fmla="*/ 0 w 2704"/>
                <a:gd name="T63" fmla="*/ 0 h 4525"/>
                <a:gd name="T64" fmla="*/ 0 w 2704"/>
                <a:gd name="T65" fmla="*/ 0 h 4525"/>
                <a:gd name="T66" fmla="*/ 0 w 2704"/>
                <a:gd name="T67" fmla="*/ 0 h 4525"/>
                <a:gd name="T68" fmla="*/ 0 w 2704"/>
                <a:gd name="T69" fmla="*/ 0 h 4525"/>
                <a:gd name="T70" fmla="*/ 0 w 2704"/>
                <a:gd name="T71" fmla="*/ 0 h 4525"/>
                <a:gd name="T72" fmla="*/ 0 w 2704"/>
                <a:gd name="T73" fmla="*/ 0 h 4525"/>
                <a:gd name="T74" fmla="*/ 0 w 2704"/>
                <a:gd name="T75" fmla="*/ 0 h 4525"/>
                <a:gd name="T76" fmla="*/ 0 w 2704"/>
                <a:gd name="T77" fmla="*/ 0 h 4525"/>
                <a:gd name="T78" fmla="*/ 0 w 2704"/>
                <a:gd name="T79" fmla="*/ 0 h 4525"/>
                <a:gd name="T80" fmla="*/ 0 w 2704"/>
                <a:gd name="T81" fmla="*/ 0 h 4525"/>
                <a:gd name="T82" fmla="*/ 0 w 2704"/>
                <a:gd name="T83" fmla="*/ 0 h 4525"/>
                <a:gd name="T84" fmla="*/ 0 w 2704"/>
                <a:gd name="T85" fmla="*/ 0 h 4525"/>
                <a:gd name="T86" fmla="*/ 0 w 2704"/>
                <a:gd name="T87" fmla="*/ 0 h 4525"/>
                <a:gd name="T88" fmla="*/ 0 w 2704"/>
                <a:gd name="T89" fmla="*/ 0 h 4525"/>
                <a:gd name="T90" fmla="*/ 0 w 2704"/>
                <a:gd name="T91" fmla="*/ 0 h 4525"/>
                <a:gd name="T92" fmla="*/ 0 w 2704"/>
                <a:gd name="T93" fmla="*/ 0 h 4525"/>
                <a:gd name="T94" fmla="*/ 0 w 2704"/>
                <a:gd name="T95" fmla="*/ 0 h 4525"/>
                <a:gd name="T96" fmla="*/ 0 w 2704"/>
                <a:gd name="T97" fmla="*/ 0 h 4525"/>
                <a:gd name="T98" fmla="*/ 0 w 2704"/>
                <a:gd name="T99" fmla="*/ 0 h 4525"/>
                <a:gd name="T100" fmla="*/ 0 w 2704"/>
                <a:gd name="T101" fmla="*/ 0 h 4525"/>
                <a:gd name="T102" fmla="*/ 0 w 2704"/>
                <a:gd name="T103" fmla="*/ 0 h 4525"/>
                <a:gd name="T104" fmla="*/ 0 w 2704"/>
                <a:gd name="T105" fmla="*/ 0 h 4525"/>
                <a:gd name="T106" fmla="*/ 0 w 2704"/>
                <a:gd name="T107" fmla="*/ 0 h 4525"/>
                <a:gd name="T108" fmla="*/ 0 w 2704"/>
                <a:gd name="T109" fmla="*/ 0 h 4525"/>
                <a:gd name="T110" fmla="*/ 0 w 2704"/>
                <a:gd name="T111" fmla="*/ 0 h 4525"/>
                <a:gd name="T112" fmla="*/ 0 w 2704"/>
                <a:gd name="T113" fmla="*/ 0 h 4525"/>
                <a:gd name="T114" fmla="*/ 0 w 2704"/>
                <a:gd name="T115" fmla="*/ 0 h 4525"/>
                <a:gd name="T116" fmla="*/ 0 w 2704"/>
                <a:gd name="T117" fmla="*/ 0 h 4525"/>
                <a:gd name="T118" fmla="*/ 0 w 2704"/>
                <a:gd name="T119" fmla="*/ 0 h 4525"/>
                <a:gd name="T120" fmla="*/ 0 w 2704"/>
                <a:gd name="T121" fmla="*/ 0 h 45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04"/>
                <a:gd name="T184" fmla="*/ 0 h 4525"/>
                <a:gd name="T185" fmla="*/ 2704 w 2704"/>
                <a:gd name="T186" fmla="*/ 4525 h 45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04" h="4525">
                  <a:moveTo>
                    <a:pt x="2331" y="0"/>
                  </a:moveTo>
                  <a:lnTo>
                    <a:pt x="2327" y="0"/>
                  </a:lnTo>
                  <a:lnTo>
                    <a:pt x="2322" y="2"/>
                  </a:lnTo>
                  <a:lnTo>
                    <a:pt x="2317" y="6"/>
                  </a:lnTo>
                  <a:lnTo>
                    <a:pt x="2311" y="8"/>
                  </a:lnTo>
                  <a:lnTo>
                    <a:pt x="2305" y="12"/>
                  </a:lnTo>
                  <a:lnTo>
                    <a:pt x="2299" y="16"/>
                  </a:lnTo>
                  <a:lnTo>
                    <a:pt x="2296" y="17"/>
                  </a:lnTo>
                  <a:lnTo>
                    <a:pt x="2292" y="18"/>
                  </a:lnTo>
                  <a:lnTo>
                    <a:pt x="2285" y="27"/>
                  </a:lnTo>
                  <a:lnTo>
                    <a:pt x="2285" y="34"/>
                  </a:lnTo>
                  <a:lnTo>
                    <a:pt x="2277" y="42"/>
                  </a:lnTo>
                  <a:lnTo>
                    <a:pt x="2246" y="42"/>
                  </a:lnTo>
                  <a:lnTo>
                    <a:pt x="2246" y="52"/>
                  </a:lnTo>
                  <a:lnTo>
                    <a:pt x="2173" y="52"/>
                  </a:lnTo>
                  <a:lnTo>
                    <a:pt x="2173" y="42"/>
                  </a:lnTo>
                  <a:lnTo>
                    <a:pt x="2127" y="42"/>
                  </a:lnTo>
                  <a:lnTo>
                    <a:pt x="2119" y="52"/>
                  </a:lnTo>
                  <a:lnTo>
                    <a:pt x="2119" y="111"/>
                  </a:lnTo>
                  <a:lnTo>
                    <a:pt x="2113" y="112"/>
                  </a:lnTo>
                  <a:lnTo>
                    <a:pt x="2102" y="115"/>
                  </a:lnTo>
                  <a:lnTo>
                    <a:pt x="2088" y="119"/>
                  </a:lnTo>
                  <a:lnTo>
                    <a:pt x="2072" y="125"/>
                  </a:lnTo>
                  <a:lnTo>
                    <a:pt x="2056" y="131"/>
                  </a:lnTo>
                  <a:lnTo>
                    <a:pt x="2042" y="136"/>
                  </a:lnTo>
                  <a:lnTo>
                    <a:pt x="2031" y="141"/>
                  </a:lnTo>
                  <a:lnTo>
                    <a:pt x="2025" y="146"/>
                  </a:lnTo>
                  <a:lnTo>
                    <a:pt x="2025" y="155"/>
                  </a:lnTo>
                  <a:lnTo>
                    <a:pt x="2008" y="155"/>
                  </a:lnTo>
                  <a:lnTo>
                    <a:pt x="2007" y="159"/>
                  </a:lnTo>
                  <a:lnTo>
                    <a:pt x="2004" y="162"/>
                  </a:lnTo>
                  <a:lnTo>
                    <a:pt x="2000" y="164"/>
                  </a:lnTo>
                  <a:lnTo>
                    <a:pt x="1996" y="166"/>
                  </a:lnTo>
                  <a:lnTo>
                    <a:pt x="1991" y="169"/>
                  </a:lnTo>
                  <a:lnTo>
                    <a:pt x="1985" y="170"/>
                  </a:lnTo>
                  <a:lnTo>
                    <a:pt x="1980" y="171"/>
                  </a:lnTo>
                  <a:lnTo>
                    <a:pt x="1976" y="171"/>
                  </a:lnTo>
                  <a:lnTo>
                    <a:pt x="1976" y="177"/>
                  </a:lnTo>
                  <a:lnTo>
                    <a:pt x="1975" y="180"/>
                  </a:lnTo>
                  <a:lnTo>
                    <a:pt x="1974" y="181"/>
                  </a:lnTo>
                  <a:lnTo>
                    <a:pt x="1972" y="181"/>
                  </a:lnTo>
                  <a:lnTo>
                    <a:pt x="1971" y="181"/>
                  </a:lnTo>
                  <a:lnTo>
                    <a:pt x="1970" y="182"/>
                  </a:lnTo>
                  <a:lnTo>
                    <a:pt x="1969" y="185"/>
                  </a:lnTo>
                  <a:lnTo>
                    <a:pt x="1969" y="191"/>
                  </a:lnTo>
                  <a:lnTo>
                    <a:pt x="1966" y="191"/>
                  </a:lnTo>
                  <a:lnTo>
                    <a:pt x="1963" y="192"/>
                  </a:lnTo>
                  <a:lnTo>
                    <a:pt x="1960" y="193"/>
                  </a:lnTo>
                  <a:lnTo>
                    <a:pt x="1958" y="194"/>
                  </a:lnTo>
                  <a:lnTo>
                    <a:pt x="1954" y="196"/>
                  </a:lnTo>
                  <a:lnTo>
                    <a:pt x="1952" y="197"/>
                  </a:lnTo>
                  <a:lnTo>
                    <a:pt x="1948" y="198"/>
                  </a:lnTo>
                  <a:lnTo>
                    <a:pt x="1945" y="198"/>
                  </a:lnTo>
                  <a:lnTo>
                    <a:pt x="1945" y="207"/>
                  </a:lnTo>
                  <a:lnTo>
                    <a:pt x="1943" y="220"/>
                  </a:lnTo>
                  <a:lnTo>
                    <a:pt x="1942" y="236"/>
                  </a:lnTo>
                  <a:lnTo>
                    <a:pt x="1942" y="254"/>
                  </a:lnTo>
                  <a:lnTo>
                    <a:pt x="1941" y="271"/>
                  </a:lnTo>
                  <a:lnTo>
                    <a:pt x="1941" y="288"/>
                  </a:lnTo>
                  <a:lnTo>
                    <a:pt x="1942" y="300"/>
                  </a:lnTo>
                  <a:lnTo>
                    <a:pt x="1945" y="310"/>
                  </a:lnTo>
                  <a:lnTo>
                    <a:pt x="1954" y="310"/>
                  </a:lnTo>
                  <a:lnTo>
                    <a:pt x="1954" y="328"/>
                  </a:lnTo>
                  <a:lnTo>
                    <a:pt x="1945" y="335"/>
                  </a:lnTo>
                  <a:lnTo>
                    <a:pt x="1930" y="335"/>
                  </a:lnTo>
                  <a:lnTo>
                    <a:pt x="1930" y="344"/>
                  </a:lnTo>
                  <a:lnTo>
                    <a:pt x="1906" y="344"/>
                  </a:lnTo>
                  <a:lnTo>
                    <a:pt x="1906" y="355"/>
                  </a:lnTo>
                  <a:lnTo>
                    <a:pt x="1902" y="356"/>
                  </a:lnTo>
                  <a:lnTo>
                    <a:pt x="1895" y="356"/>
                  </a:lnTo>
                  <a:lnTo>
                    <a:pt x="1887" y="355"/>
                  </a:lnTo>
                  <a:lnTo>
                    <a:pt x="1879" y="354"/>
                  </a:lnTo>
                  <a:lnTo>
                    <a:pt x="1870" y="352"/>
                  </a:lnTo>
                  <a:lnTo>
                    <a:pt x="1862" y="351"/>
                  </a:lnTo>
                  <a:lnTo>
                    <a:pt x="1858" y="351"/>
                  </a:lnTo>
                  <a:lnTo>
                    <a:pt x="1855" y="351"/>
                  </a:lnTo>
                  <a:lnTo>
                    <a:pt x="1852" y="352"/>
                  </a:lnTo>
                  <a:lnTo>
                    <a:pt x="1850" y="355"/>
                  </a:lnTo>
                  <a:lnTo>
                    <a:pt x="1850" y="362"/>
                  </a:lnTo>
                  <a:lnTo>
                    <a:pt x="1811" y="371"/>
                  </a:lnTo>
                  <a:lnTo>
                    <a:pt x="1811" y="396"/>
                  </a:lnTo>
                  <a:lnTo>
                    <a:pt x="1804" y="396"/>
                  </a:lnTo>
                  <a:lnTo>
                    <a:pt x="1804" y="447"/>
                  </a:lnTo>
                  <a:lnTo>
                    <a:pt x="1804" y="435"/>
                  </a:lnTo>
                  <a:lnTo>
                    <a:pt x="1804" y="428"/>
                  </a:lnTo>
                  <a:lnTo>
                    <a:pt x="1804" y="426"/>
                  </a:lnTo>
                  <a:lnTo>
                    <a:pt x="1802" y="426"/>
                  </a:lnTo>
                  <a:lnTo>
                    <a:pt x="1801" y="428"/>
                  </a:lnTo>
                  <a:lnTo>
                    <a:pt x="1800" y="433"/>
                  </a:lnTo>
                  <a:lnTo>
                    <a:pt x="1796" y="437"/>
                  </a:lnTo>
                  <a:lnTo>
                    <a:pt x="1793" y="443"/>
                  </a:lnTo>
                  <a:lnTo>
                    <a:pt x="1787" y="447"/>
                  </a:lnTo>
                  <a:lnTo>
                    <a:pt x="1787" y="452"/>
                  </a:lnTo>
                  <a:lnTo>
                    <a:pt x="1785" y="454"/>
                  </a:lnTo>
                  <a:lnTo>
                    <a:pt x="1784" y="456"/>
                  </a:lnTo>
                  <a:lnTo>
                    <a:pt x="1783" y="456"/>
                  </a:lnTo>
                  <a:lnTo>
                    <a:pt x="1782" y="457"/>
                  </a:lnTo>
                  <a:lnTo>
                    <a:pt x="1781" y="457"/>
                  </a:lnTo>
                  <a:lnTo>
                    <a:pt x="1779" y="460"/>
                  </a:lnTo>
                  <a:lnTo>
                    <a:pt x="1779" y="465"/>
                  </a:lnTo>
                  <a:lnTo>
                    <a:pt x="1766" y="465"/>
                  </a:lnTo>
                  <a:lnTo>
                    <a:pt x="1749" y="465"/>
                  </a:lnTo>
                  <a:lnTo>
                    <a:pt x="1730" y="467"/>
                  </a:lnTo>
                  <a:lnTo>
                    <a:pt x="1710" y="468"/>
                  </a:lnTo>
                  <a:lnTo>
                    <a:pt x="1691" y="469"/>
                  </a:lnTo>
                  <a:lnTo>
                    <a:pt x="1672" y="473"/>
                  </a:lnTo>
                  <a:lnTo>
                    <a:pt x="1664" y="474"/>
                  </a:lnTo>
                  <a:lnTo>
                    <a:pt x="1658" y="476"/>
                  </a:lnTo>
                  <a:lnTo>
                    <a:pt x="1651" y="479"/>
                  </a:lnTo>
                  <a:lnTo>
                    <a:pt x="1646" y="481"/>
                  </a:lnTo>
                  <a:lnTo>
                    <a:pt x="1646" y="492"/>
                  </a:lnTo>
                  <a:lnTo>
                    <a:pt x="1631" y="492"/>
                  </a:lnTo>
                  <a:lnTo>
                    <a:pt x="1621" y="499"/>
                  </a:lnTo>
                  <a:lnTo>
                    <a:pt x="1621" y="515"/>
                  </a:lnTo>
                  <a:lnTo>
                    <a:pt x="1614" y="515"/>
                  </a:lnTo>
                  <a:lnTo>
                    <a:pt x="1612" y="525"/>
                  </a:lnTo>
                  <a:lnTo>
                    <a:pt x="1612" y="538"/>
                  </a:lnTo>
                  <a:lnTo>
                    <a:pt x="1612" y="555"/>
                  </a:lnTo>
                  <a:lnTo>
                    <a:pt x="1612" y="572"/>
                  </a:lnTo>
                  <a:lnTo>
                    <a:pt x="1613" y="590"/>
                  </a:lnTo>
                  <a:lnTo>
                    <a:pt x="1613" y="606"/>
                  </a:lnTo>
                  <a:lnTo>
                    <a:pt x="1614" y="620"/>
                  </a:lnTo>
                  <a:lnTo>
                    <a:pt x="1614" y="629"/>
                  </a:lnTo>
                  <a:lnTo>
                    <a:pt x="1612" y="631"/>
                  </a:lnTo>
                  <a:lnTo>
                    <a:pt x="1609" y="632"/>
                  </a:lnTo>
                  <a:lnTo>
                    <a:pt x="1607" y="635"/>
                  </a:lnTo>
                  <a:lnTo>
                    <a:pt x="1604" y="639"/>
                  </a:lnTo>
                  <a:lnTo>
                    <a:pt x="1602" y="643"/>
                  </a:lnTo>
                  <a:lnTo>
                    <a:pt x="1601" y="648"/>
                  </a:lnTo>
                  <a:lnTo>
                    <a:pt x="1600" y="651"/>
                  </a:lnTo>
                  <a:lnTo>
                    <a:pt x="1600" y="656"/>
                  </a:lnTo>
                  <a:lnTo>
                    <a:pt x="1596" y="656"/>
                  </a:lnTo>
                  <a:lnTo>
                    <a:pt x="1594" y="657"/>
                  </a:lnTo>
                  <a:lnTo>
                    <a:pt x="1590" y="658"/>
                  </a:lnTo>
                  <a:lnTo>
                    <a:pt x="1587" y="661"/>
                  </a:lnTo>
                  <a:lnTo>
                    <a:pt x="1585" y="663"/>
                  </a:lnTo>
                  <a:lnTo>
                    <a:pt x="1584" y="666"/>
                  </a:lnTo>
                  <a:lnTo>
                    <a:pt x="1583" y="669"/>
                  </a:lnTo>
                  <a:lnTo>
                    <a:pt x="1583" y="672"/>
                  </a:lnTo>
                  <a:lnTo>
                    <a:pt x="1558" y="672"/>
                  </a:lnTo>
                  <a:lnTo>
                    <a:pt x="1558" y="679"/>
                  </a:lnTo>
                  <a:lnTo>
                    <a:pt x="1553" y="683"/>
                  </a:lnTo>
                  <a:lnTo>
                    <a:pt x="1546" y="685"/>
                  </a:lnTo>
                  <a:lnTo>
                    <a:pt x="1539" y="686"/>
                  </a:lnTo>
                  <a:lnTo>
                    <a:pt x="1529" y="688"/>
                  </a:lnTo>
                  <a:lnTo>
                    <a:pt x="1507" y="686"/>
                  </a:lnTo>
                  <a:lnTo>
                    <a:pt x="1483" y="685"/>
                  </a:lnTo>
                  <a:lnTo>
                    <a:pt x="1460" y="682"/>
                  </a:lnTo>
                  <a:lnTo>
                    <a:pt x="1439" y="678"/>
                  </a:lnTo>
                  <a:lnTo>
                    <a:pt x="1421" y="674"/>
                  </a:lnTo>
                  <a:lnTo>
                    <a:pt x="1410" y="672"/>
                  </a:lnTo>
                  <a:lnTo>
                    <a:pt x="1399" y="669"/>
                  </a:lnTo>
                  <a:lnTo>
                    <a:pt x="1386" y="668"/>
                  </a:lnTo>
                  <a:lnTo>
                    <a:pt x="1373" y="668"/>
                  </a:lnTo>
                  <a:lnTo>
                    <a:pt x="1359" y="667"/>
                  </a:lnTo>
                  <a:lnTo>
                    <a:pt x="1331" y="668"/>
                  </a:lnTo>
                  <a:lnTo>
                    <a:pt x="1302" y="671"/>
                  </a:lnTo>
                  <a:lnTo>
                    <a:pt x="1273" y="674"/>
                  </a:lnTo>
                  <a:lnTo>
                    <a:pt x="1245" y="677"/>
                  </a:lnTo>
                  <a:lnTo>
                    <a:pt x="1219" y="679"/>
                  </a:lnTo>
                  <a:lnTo>
                    <a:pt x="1196" y="679"/>
                  </a:lnTo>
                  <a:lnTo>
                    <a:pt x="1196" y="741"/>
                  </a:lnTo>
                  <a:lnTo>
                    <a:pt x="1204" y="741"/>
                  </a:lnTo>
                  <a:lnTo>
                    <a:pt x="1206" y="745"/>
                  </a:lnTo>
                  <a:lnTo>
                    <a:pt x="1207" y="752"/>
                  </a:lnTo>
                  <a:lnTo>
                    <a:pt x="1207" y="759"/>
                  </a:lnTo>
                  <a:lnTo>
                    <a:pt x="1209" y="769"/>
                  </a:lnTo>
                  <a:lnTo>
                    <a:pt x="1209" y="791"/>
                  </a:lnTo>
                  <a:lnTo>
                    <a:pt x="1207" y="815"/>
                  </a:lnTo>
                  <a:lnTo>
                    <a:pt x="1205" y="838"/>
                  </a:lnTo>
                  <a:lnTo>
                    <a:pt x="1202" y="860"/>
                  </a:lnTo>
                  <a:lnTo>
                    <a:pt x="1200" y="878"/>
                  </a:lnTo>
                  <a:lnTo>
                    <a:pt x="1196" y="889"/>
                  </a:lnTo>
                  <a:lnTo>
                    <a:pt x="1189" y="889"/>
                  </a:lnTo>
                  <a:lnTo>
                    <a:pt x="1189" y="912"/>
                  </a:lnTo>
                  <a:lnTo>
                    <a:pt x="1182" y="923"/>
                  </a:lnTo>
                  <a:lnTo>
                    <a:pt x="1172" y="931"/>
                  </a:lnTo>
                  <a:lnTo>
                    <a:pt x="1126" y="946"/>
                  </a:lnTo>
                  <a:lnTo>
                    <a:pt x="1126" y="957"/>
                  </a:lnTo>
                  <a:lnTo>
                    <a:pt x="1126" y="955"/>
                  </a:lnTo>
                  <a:lnTo>
                    <a:pt x="1126" y="954"/>
                  </a:lnTo>
                  <a:lnTo>
                    <a:pt x="1126" y="953"/>
                  </a:lnTo>
                  <a:lnTo>
                    <a:pt x="1125" y="954"/>
                  </a:lnTo>
                  <a:lnTo>
                    <a:pt x="1122" y="955"/>
                  </a:lnTo>
                  <a:lnTo>
                    <a:pt x="1119" y="956"/>
                  </a:lnTo>
                  <a:lnTo>
                    <a:pt x="1115" y="957"/>
                  </a:lnTo>
                  <a:lnTo>
                    <a:pt x="1109" y="957"/>
                  </a:lnTo>
                  <a:lnTo>
                    <a:pt x="1109" y="966"/>
                  </a:lnTo>
                  <a:lnTo>
                    <a:pt x="1103" y="970"/>
                  </a:lnTo>
                  <a:lnTo>
                    <a:pt x="1096" y="972"/>
                  </a:lnTo>
                  <a:lnTo>
                    <a:pt x="1087" y="974"/>
                  </a:lnTo>
                  <a:lnTo>
                    <a:pt x="1080" y="977"/>
                  </a:lnTo>
                  <a:lnTo>
                    <a:pt x="1062" y="978"/>
                  </a:lnTo>
                  <a:lnTo>
                    <a:pt x="1043" y="979"/>
                  </a:lnTo>
                  <a:lnTo>
                    <a:pt x="1023" y="978"/>
                  </a:lnTo>
                  <a:lnTo>
                    <a:pt x="1002" y="976"/>
                  </a:lnTo>
                  <a:lnTo>
                    <a:pt x="981" y="973"/>
                  </a:lnTo>
                  <a:lnTo>
                    <a:pt x="960" y="970"/>
                  </a:lnTo>
                  <a:lnTo>
                    <a:pt x="939" y="966"/>
                  </a:lnTo>
                  <a:lnTo>
                    <a:pt x="918" y="963"/>
                  </a:lnTo>
                  <a:lnTo>
                    <a:pt x="898" y="961"/>
                  </a:lnTo>
                  <a:lnTo>
                    <a:pt x="877" y="960"/>
                  </a:lnTo>
                  <a:lnTo>
                    <a:pt x="859" y="961"/>
                  </a:lnTo>
                  <a:lnTo>
                    <a:pt x="841" y="962"/>
                  </a:lnTo>
                  <a:lnTo>
                    <a:pt x="833" y="965"/>
                  </a:lnTo>
                  <a:lnTo>
                    <a:pt x="825" y="967"/>
                  </a:lnTo>
                  <a:lnTo>
                    <a:pt x="817" y="970"/>
                  </a:lnTo>
                  <a:lnTo>
                    <a:pt x="811" y="973"/>
                  </a:lnTo>
                  <a:lnTo>
                    <a:pt x="811" y="982"/>
                  </a:lnTo>
                  <a:lnTo>
                    <a:pt x="787" y="982"/>
                  </a:lnTo>
                  <a:lnTo>
                    <a:pt x="786" y="987"/>
                  </a:lnTo>
                  <a:lnTo>
                    <a:pt x="786" y="989"/>
                  </a:lnTo>
                  <a:lnTo>
                    <a:pt x="785" y="990"/>
                  </a:lnTo>
                  <a:lnTo>
                    <a:pt x="783" y="990"/>
                  </a:lnTo>
                  <a:lnTo>
                    <a:pt x="781" y="991"/>
                  </a:lnTo>
                  <a:lnTo>
                    <a:pt x="780" y="995"/>
                  </a:lnTo>
                  <a:lnTo>
                    <a:pt x="780" y="1000"/>
                  </a:lnTo>
                  <a:lnTo>
                    <a:pt x="765" y="1000"/>
                  </a:lnTo>
                  <a:lnTo>
                    <a:pt x="765" y="1008"/>
                  </a:lnTo>
                  <a:lnTo>
                    <a:pt x="758" y="1011"/>
                  </a:lnTo>
                  <a:lnTo>
                    <a:pt x="749" y="1014"/>
                  </a:lnTo>
                  <a:lnTo>
                    <a:pt x="741" y="1018"/>
                  </a:lnTo>
                  <a:lnTo>
                    <a:pt x="732" y="1021"/>
                  </a:lnTo>
                  <a:lnTo>
                    <a:pt x="724" y="1024"/>
                  </a:lnTo>
                  <a:lnTo>
                    <a:pt x="715" y="1028"/>
                  </a:lnTo>
                  <a:lnTo>
                    <a:pt x="708" y="1032"/>
                  </a:lnTo>
                  <a:lnTo>
                    <a:pt x="702" y="1034"/>
                  </a:lnTo>
                  <a:lnTo>
                    <a:pt x="702" y="1042"/>
                  </a:lnTo>
                  <a:lnTo>
                    <a:pt x="701" y="1042"/>
                  </a:lnTo>
                  <a:lnTo>
                    <a:pt x="698" y="1042"/>
                  </a:lnTo>
                  <a:lnTo>
                    <a:pt x="696" y="1044"/>
                  </a:lnTo>
                  <a:lnTo>
                    <a:pt x="694" y="1045"/>
                  </a:lnTo>
                  <a:lnTo>
                    <a:pt x="690" y="1047"/>
                  </a:lnTo>
                  <a:lnTo>
                    <a:pt x="687" y="1050"/>
                  </a:lnTo>
                  <a:lnTo>
                    <a:pt x="685" y="1055"/>
                  </a:lnTo>
                  <a:lnTo>
                    <a:pt x="685" y="1061"/>
                  </a:lnTo>
                  <a:lnTo>
                    <a:pt x="678" y="1069"/>
                  </a:lnTo>
                  <a:lnTo>
                    <a:pt x="670" y="1069"/>
                  </a:lnTo>
                  <a:lnTo>
                    <a:pt x="670" y="1076"/>
                  </a:lnTo>
                  <a:lnTo>
                    <a:pt x="661" y="1076"/>
                  </a:lnTo>
                  <a:lnTo>
                    <a:pt x="661" y="1087"/>
                  </a:lnTo>
                  <a:lnTo>
                    <a:pt x="653" y="1095"/>
                  </a:lnTo>
                  <a:lnTo>
                    <a:pt x="527" y="1137"/>
                  </a:lnTo>
                  <a:lnTo>
                    <a:pt x="527" y="1146"/>
                  </a:lnTo>
                  <a:lnTo>
                    <a:pt x="513" y="1146"/>
                  </a:lnTo>
                  <a:lnTo>
                    <a:pt x="503" y="1157"/>
                  </a:lnTo>
                  <a:lnTo>
                    <a:pt x="500" y="1162"/>
                  </a:lnTo>
                  <a:lnTo>
                    <a:pt x="496" y="1172"/>
                  </a:lnTo>
                  <a:lnTo>
                    <a:pt x="487" y="1186"/>
                  </a:lnTo>
                  <a:lnTo>
                    <a:pt x="479" y="1202"/>
                  </a:lnTo>
                  <a:lnTo>
                    <a:pt x="469" y="1216"/>
                  </a:lnTo>
                  <a:lnTo>
                    <a:pt x="460" y="1228"/>
                  </a:lnTo>
                  <a:lnTo>
                    <a:pt x="453" y="1238"/>
                  </a:lnTo>
                  <a:lnTo>
                    <a:pt x="449" y="1240"/>
                  </a:lnTo>
                  <a:lnTo>
                    <a:pt x="448" y="1249"/>
                  </a:lnTo>
                  <a:lnTo>
                    <a:pt x="447" y="1256"/>
                  </a:lnTo>
                  <a:lnTo>
                    <a:pt x="445" y="1265"/>
                  </a:lnTo>
                  <a:lnTo>
                    <a:pt x="442" y="1273"/>
                  </a:lnTo>
                  <a:lnTo>
                    <a:pt x="435" y="1289"/>
                  </a:lnTo>
                  <a:lnTo>
                    <a:pt x="426" y="1305"/>
                  </a:lnTo>
                  <a:lnTo>
                    <a:pt x="418" y="1319"/>
                  </a:lnTo>
                  <a:lnTo>
                    <a:pt x="411" y="1335"/>
                  </a:lnTo>
                  <a:lnTo>
                    <a:pt x="405" y="1349"/>
                  </a:lnTo>
                  <a:lnTo>
                    <a:pt x="401" y="1362"/>
                  </a:lnTo>
                  <a:lnTo>
                    <a:pt x="398" y="1379"/>
                  </a:lnTo>
                  <a:lnTo>
                    <a:pt x="397" y="1400"/>
                  </a:lnTo>
                  <a:lnTo>
                    <a:pt x="396" y="1423"/>
                  </a:lnTo>
                  <a:lnTo>
                    <a:pt x="395" y="1447"/>
                  </a:lnTo>
                  <a:lnTo>
                    <a:pt x="394" y="1473"/>
                  </a:lnTo>
                  <a:lnTo>
                    <a:pt x="392" y="1496"/>
                  </a:lnTo>
                  <a:lnTo>
                    <a:pt x="390" y="1518"/>
                  </a:lnTo>
                  <a:lnTo>
                    <a:pt x="386" y="1535"/>
                  </a:lnTo>
                  <a:lnTo>
                    <a:pt x="383" y="1544"/>
                  </a:lnTo>
                  <a:lnTo>
                    <a:pt x="377" y="1555"/>
                  </a:lnTo>
                  <a:lnTo>
                    <a:pt x="368" y="1569"/>
                  </a:lnTo>
                  <a:lnTo>
                    <a:pt x="360" y="1581"/>
                  </a:lnTo>
                  <a:lnTo>
                    <a:pt x="351" y="1594"/>
                  </a:lnTo>
                  <a:lnTo>
                    <a:pt x="344" y="1607"/>
                  </a:lnTo>
                  <a:lnTo>
                    <a:pt x="341" y="1613"/>
                  </a:lnTo>
                  <a:lnTo>
                    <a:pt x="339" y="1620"/>
                  </a:lnTo>
                  <a:lnTo>
                    <a:pt x="338" y="1624"/>
                  </a:lnTo>
                  <a:lnTo>
                    <a:pt x="338" y="1629"/>
                  </a:lnTo>
                  <a:lnTo>
                    <a:pt x="292" y="1725"/>
                  </a:lnTo>
                  <a:lnTo>
                    <a:pt x="288" y="1726"/>
                  </a:lnTo>
                  <a:lnTo>
                    <a:pt x="284" y="1729"/>
                  </a:lnTo>
                  <a:lnTo>
                    <a:pt x="281" y="1733"/>
                  </a:lnTo>
                  <a:lnTo>
                    <a:pt x="277" y="1739"/>
                  </a:lnTo>
                  <a:lnTo>
                    <a:pt x="273" y="1743"/>
                  </a:lnTo>
                  <a:lnTo>
                    <a:pt x="270" y="1750"/>
                  </a:lnTo>
                  <a:lnTo>
                    <a:pt x="267" y="1754"/>
                  </a:lnTo>
                  <a:lnTo>
                    <a:pt x="267" y="1759"/>
                  </a:lnTo>
                  <a:lnTo>
                    <a:pt x="260" y="1759"/>
                  </a:lnTo>
                  <a:lnTo>
                    <a:pt x="253" y="1761"/>
                  </a:lnTo>
                  <a:lnTo>
                    <a:pt x="243" y="1761"/>
                  </a:lnTo>
                  <a:lnTo>
                    <a:pt x="233" y="1761"/>
                  </a:lnTo>
                  <a:lnTo>
                    <a:pt x="225" y="1758"/>
                  </a:lnTo>
                  <a:lnTo>
                    <a:pt x="217" y="1754"/>
                  </a:lnTo>
                  <a:lnTo>
                    <a:pt x="215" y="1752"/>
                  </a:lnTo>
                  <a:lnTo>
                    <a:pt x="213" y="1750"/>
                  </a:lnTo>
                  <a:lnTo>
                    <a:pt x="211" y="1746"/>
                  </a:lnTo>
                  <a:lnTo>
                    <a:pt x="211" y="1741"/>
                  </a:lnTo>
                  <a:lnTo>
                    <a:pt x="207" y="1741"/>
                  </a:lnTo>
                  <a:lnTo>
                    <a:pt x="205" y="1740"/>
                  </a:lnTo>
                  <a:lnTo>
                    <a:pt x="204" y="1739"/>
                  </a:lnTo>
                  <a:lnTo>
                    <a:pt x="204" y="1737"/>
                  </a:lnTo>
                  <a:lnTo>
                    <a:pt x="204" y="1735"/>
                  </a:lnTo>
                  <a:lnTo>
                    <a:pt x="203" y="1734"/>
                  </a:lnTo>
                  <a:lnTo>
                    <a:pt x="200" y="1734"/>
                  </a:lnTo>
                  <a:lnTo>
                    <a:pt x="197" y="1733"/>
                  </a:lnTo>
                  <a:lnTo>
                    <a:pt x="197" y="1730"/>
                  </a:lnTo>
                  <a:lnTo>
                    <a:pt x="196" y="1726"/>
                  </a:lnTo>
                  <a:lnTo>
                    <a:pt x="194" y="1724"/>
                  </a:lnTo>
                  <a:lnTo>
                    <a:pt x="192" y="1720"/>
                  </a:lnTo>
                  <a:lnTo>
                    <a:pt x="190" y="1718"/>
                  </a:lnTo>
                  <a:lnTo>
                    <a:pt x="186" y="1717"/>
                  </a:lnTo>
                  <a:lnTo>
                    <a:pt x="183" y="1714"/>
                  </a:lnTo>
                  <a:lnTo>
                    <a:pt x="180" y="1714"/>
                  </a:lnTo>
                  <a:lnTo>
                    <a:pt x="179" y="1711"/>
                  </a:lnTo>
                  <a:lnTo>
                    <a:pt x="176" y="1705"/>
                  </a:lnTo>
                  <a:lnTo>
                    <a:pt x="173" y="1697"/>
                  </a:lnTo>
                  <a:lnTo>
                    <a:pt x="168" y="1689"/>
                  </a:lnTo>
                  <a:lnTo>
                    <a:pt x="163" y="1682"/>
                  </a:lnTo>
                  <a:lnTo>
                    <a:pt x="157" y="1674"/>
                  </a:lnTo>
                  <a:lnTo>
                    <a:pt x="152" y="1668"/>
                  </a:lnTo>
                  <a:lnTo>
                    <a:pt x="148" y="1665"/>
                  </a:lnTo>
                  <a:lnTo>
                    <a:pt x="143" y="1663"/>
                  </a:lnTo>
                  <a:lnTo>
                    <a:pt x="140" y="1660"/>
                  </a:lnTo>
                  <a:lnTo>
                    <a:pt x="136" y="1656"/>
                  </a:lnTo>
                  <a:lnTo>
                    <a:pt x="134" y="1651"/>
                  </a:lnTo>
                  <a:lnTo>
                    <a:pt x="130" y="1646"/>
                  </a:lnTo>
                  <a:lnTo>
                    <a:pt x="126" y="1641"/>
                  </a:lnTo>
                  <a:lnTo>
                    <a:pt x="123" y="1639"/>
                  </a:lnTo>
                  <a:lnTo>
                    <a:pt x="117" y="1638"/>
                  </a:lnTo>
                  <a:lnTo>
                    <a:pt x="117" y="1633"/>
                  </a:lnTo>
                  <a:lnTo>
                    <a:pt x="115" y="1628"/>
                  </a:lnTo>
                  <a:lnTo>
                    <a:pt x="114" y="1626"/>
                  </a:lnTo>
                  <a:lnTo>
                    <a:pt x="112" y="1622"/>
                  </a:lnTo>
                  <a:lnTo>
                    <a:pt x="109" y="1620"/>
                  </a:lnTo>
                  <a:lnTo>
                    <a:pt x="107" y="1617"/>
                  </a:lnTo>
                  <a:lnTo>
                    <a:pt x="105" y="1615"/>
                  </a:lnTo>
                  <a:lnTo>
                    <a:pt x="102" y="1611"/>
                  </a:lnTo>
                  <a:lnTo>
                    <a:pt x="102" y="1604"/>
                  </a:lnTo>
                  <a:lnTo>
                    <a:pt x="98" y="1603"/>
                  </a:lnTo>
                  <a:lnTo>
                    <a:pt x="95" y="1601"/>
                  </a:lnTo>
                  <a:lnTo>
                    <a:pt x="91" y="1600"/>
                  </a:lnTo>
                  <a:lnTo>
                    <a:pt x="88" y="1598"/>
                  </a:lnTo>
                  <a:lnTo>
                    <a:pt x="84" y="1595"/>
                  </a:lnTo>
                  <a:lnTo>
                    <a:pt x="80" y="1592"/>
                  </a:lnTo>
                  <a:lnTo>
                    <a:pt x="79" y="1589"/>
                  </a:lnTo>
                  <a:lnTo>
                    <a:pt x="78" y="1584"/>
                  </a:lnTo>
                  <a:lnTo>
                    <a:pt x="15" y="1584"/>
                  </a:lnTo>
                  <a:lnTo>
                    <a:pt x="15" y="1595"/>
                  </a:lnTo>
                  <a:lnTo>
                    <a:pt x="0" y="1595"/>
                  </a:lnTo>
                  <a:lnTo>
                    <a:pt x="0" y="1638"/>
                  </a:lnTo>
                  <a:lnTo>
                    <a:pt x="7" y="1638"/>
                  </a:lnTo>
                  <a:lnTo>
                    <a:pt x="5" y="1638"/>
                  </a:lnTo>
                  <a:lnTo>
                    <a:pt x="4" y="1638"/>
                  </a:lnTo>
                  <a:lnTo>
                    <a:pt x="4" y="1639"/>
                  </a:lnTo>
                  <a:lnTo>
                    <a:pt x="5" y="1640"/>
                  </a:lnTo>
                  <a:lnTo>
                    <a:pt x="5" y="1643"/>
                  </a:lnTo>
                  <a:lnTo>
                    <a:pt x="6" y="1645"/>
                  </a:lnTo>
                  <a:lnTo>
                    <a:pt x="7" y="1650"/>
                  </a:lnTo>
                  <a:lnTo>
                    <a:pt x="7" y="1656"/>
                  </a:lnTo>
                  <a:lnTo>
                    <a:pt x="15" y="1656"/>
                  </a:lnTo>
                  <a:lnTo>
                    <a:pt x="15" y="1672"/>
                  </a:lnTo>
                  <a:lnTo>
                    <a:pt x="22" y="1683"/>
                  </a:lnTo>
                  <a:lnTo>
                    <a:pt x="30" y="1701"/>
                  </a:lnTo>
                  <a:lnTo>
                    <a:pt x="40" y="1723"/>
                  </a:lnTo>
                  <a:lnTo>
                    <a:pt x="49" y="1748"/>
                  </a:lnTo>
                  <a:lnTo>
                    <a:pt x="57" y="1774"/>
                  </a:lnTo>
                  <a:lnTo>
                    <a:pt x="64" y="1798"/>
                  </a:lnTo>
                  <a:lnTo>
                    <a:pt x="69" y="1820"/>
                  </a:lnTo>
                  <a:lnTo>
                    <a:pt x="71" y="1836"/>
                  </a:lnTo>
                  <a:lnTo>
                    <a:pt x="85" y="1844"/>
                  </a:lnTo>
                  <a:lnTo>
                    <a:pt x="86" y="1871"/>
                  </a:lnTo>
                  <a:lnTo>
                    <a:pt x="88" y="1901"/>
                  </a:lnTo>
                  <a:lnTo>
                    <a:pt x="91" y="1933"/>
                  </a:lnTo>
                  <a:lnTo>
                    <a:pt x="96" y="1966"/>
                  </a:lnTo>
                  <a:lnTo>
                    <a:pt x="102" y="2001"/>
                  </a:lnTo>
                  <a:lnTo>
                    <a:pt x="108" y="2036"/>
                  </a:lnTo>
                  <a:lnTo>
                    <a:pt x="117" y="2073"/>
                  </a:lnTo>
                  <a:lnTo>
                    <a:pt x="125" y="2108"/>
                  </a:lnTo>
                  <a:lnTo>
                    <a:pt x="136" y="2143"/>
                  </a:lnTo>
                  <a:lnTo>
                    <a:pt x="147" y="2178"/>
                  </a:lnTo>
                  <a:lnTo>
                    <a:pt x="158" y="2211"/>
                  </a:lnTo>
                  <a:lnTo>
                    <a:pt x="171" y="2243"/>
                  </a:lnTo>
                  <a:lnTo>
                    <a:pt x="185" y="2272"/>
                  </a:lnTo>
                  <a:lnTo>
                    <a:pt x="198" y="2300"/>
                  </a:lnTo>
                  <a:lnTo>
                    <a:pt x="213" y="2323"/>
                  </a:lnTo>
                  <a:lnTo>
                    <a:pt x="228" y="2344"/>
                  </a:lnTo>
                  <a:lnTo>
                    <a:pt x="243" y="2363"/>
                  </a:lnTo>
                  <a:lnTo>
                    <a:pt x="244" y="2380"/>
                  </a:lnTo>
                  <a:lnTo>
                    <a:pt x="247" y="2398"/>
                  </a:lnTo>
                  <a:lnTo>
                    <a:pt x="250" y="2417"/>
                  </a:lnTo>
                  <a:lnTo>
                    <a:pt x="255" y="2436"/>
                  </a:lnTo>
                  <a:lnTo>
                    <a:pt x="268" y="2472"/>
                  </a:lnTo>
                  <a:lnTo>
                    <a:pt x="283" y="2509"/>
                  </a:lnTo>
                  <a:lnTo>
                    <a:pt x="298" y="2547"/>
                  </a:lnTo>
                  <a:lnTo>
                    <a:pt x="311" y="2583"/>
                  </a:lnTo>
                  <a:lnTo>
                    <a:pt x="316" y="2601"/>
                  </a:lnTo>
                  <a:lnTo>
                    <a:pt x="319" y="2618"/>
                  </a:lnTo>
                  <a:lnTo>
                    <a:pt x="322" y="2637"/>
                  </a:lnTo>
                  <a:lnTo>
                    <a:pt x="323" y="2654"/>
                  </a:lnTo>
                  <a:lnTo>
                    <a:pt x="326" y="2655"/>
                  </a:lnTo>
                  <a:lnTo>
                    <a:pt x="328" y="2658"/>
                  </a:lnTo>
                  <a:lnTo>
                    <a:pt x="330" y="2663"/>
                  </a:lnTo>
                  <a:lnTo>
                    <a:pt x="333" y="2668"/>
                  </a:lnTo>
                  <a:lnTo>
                    <a:pt x="335" y="2674"/>
                  </a:lnTo>
                  <a:lnTo>
                    <a:pt x="336" y="2680"/>
                  </a:lnTo>
                  <a:lnTo>
                    <a:pt x="338" y="2686"/>
                  </a:lnTo>
                  <a:lnTo>
                    <a:pt x="338" y="2691"/>
                  </a:lnTo>
                  <a:lnTo>
                    <a:pt x="340" y="2691"/>
                  </a:lnTo>
                  <a:lnTo>
                    <a:pt x="343" y="2694"/>
                  </a:lnTo>
                  <a:lnTo>
                    <a:pt x="345" y="2696"/>
                  </a:lnTo>
                  <a:lnTo>
                    <a:pt x="347" y="2698"/>
                  </a:lnTo>
                  <a:lnTo>
                    <a:pt x="351" y="2707"/>
                  </a:lnTo>
                  <a:lnTo>
                    <a:pt x="355" y="2715"/>
                  </a:lnTo>
                  <a:lnTo>
                    <a:pt x="357" y="2725"/>
                  </a:lnTo>
                  <a:lnTo>
                    <a:pt x="361" y="2734"/>
                  </a:lnTo>
                  <a:lnTo>
                    <a:pt x="362" y="2736"/>
                  </a:lnTo>
                  <a:lnTo>
                    <a:pt x="364" y="2739"/>
                  </a:lnTo>
                  <a:lnTo>
                    <a:pt x="367" y="2741"/>
                  </a:lnTo>
                  <a:lnTo>
                    <a:pt x="369" y="2741"/>
                  </a:lnTo>
                  <a:lnTo>
                    <a:pt x="369" y="2753"/>
                  </a:lnTo>
                  <a:lnTo>
                    <a:pt x="372" y="2767"/>
                  </a:lnTo>
                  <a:lnTo>
                    <a:pt x="375" y="2782"/>
                  </a:lnTo>
                  <a:lnTo>
                    <a:pt x="380" y="2801"/>
                  </a:lnTo>
                  <a:lnTo>
                    <a:pt x="394" y="2841"/>
                  </a:lnTo>
                  <a:lnTo>
                    <a:pt x="408" y="2883"/>
                  </a:lnTo>
                  <a:lnTo>
                    <a:pt x="424" y="2924"/>
                  </a:lnTo>
                  <a:lnTo>
                    <a:pt x="440" y="2963"/>
                  </a:lnTo>
                  <a:lnTo>
                    <a:pt x="453" y="2995"/>
                  </a:lnTo>
                  <a:lnTo>
                    <a:pt x="464" y="3017"/>
                  </a:lnTo>
                  <a:lnTo>
                    <a:pt x="471" y="3017"/>
                  </a:lnTo>
                  <a:lnTo>
                    <a:pt x="469" y="3017"/>
                  </a:lnTo>
                  <a:lnTo>
                    <a:pt x="468" y="3017"/>
                  </a:lnTo>
                  <a:lnTo>
                    <a:pt x="468" y="3019"/>
                  </a:lnTo>
                  <a:lnTo>
                    <a:pt x="469" y="3020"/>
                  </a:lnTo>
                  <a:lnTo>
                    <a:pt x="470" y="3024"/>
                  </a:lnTo>
                  <a:lnTo>
                    <a:pt x="470" y="3029"/>
                  </a:lnTo>
                  <a:lnTo>
                    <a:pt x="471" y="3035"/>
                  </a:lnTo>
                  <a:lnTo>
                    <a:pt x="481" y="3035"/>
                  </a:lnTo>
                  <a:lnTo>
                    <a:pt x="477" y="3035"/>
                  </a:lnTo>
                  <a:lnTo>
                    <a:pt x="476" y="3035"/>
                  </a:lnTo>
                  <a:lnTo>
                    <a:pt x="476" y="3036"/>
                  </a:lnTo>
                  <a:lnTo>
                    <a:pt x="477" y="3037"/>
                  </a:lnTo>
                  <a:lnTo>
                    <a:pt x="479" y="3039"/>
                  </a:lnTo>
                  <a:lnTo>
                    <a:pt x="480" y="3041"/>
                  </a:lnTo>
                  <a:lnTo>
                    <a:pt x="480" y="3046"/>
                  </a:lnTo>
                  <a:lnTo>
                    <a:pt x="481" y="3051"/>
                  </a:lnTo>
                  <a:lnTo>
                    <a:pt x="488" y="3051"/>
                  </a:lnTo>
                  <a:lnTo>
                    <a:pt x="487" y="3054"/>
                  </a:lnTo>
                  <a:lnTo>
                    <a:pt x="487" y="3058"/>
                  </a:lnTo>
                  <a:lnTo>
                    <a:pt x="486" y="3062"/>
                  </a:lnTo>
                  <a:lnTo>
                    <a:pt x="486" y="3064"/>
                  </a:lnTo>
                  <a:lnTo>
                    <a:pt x="487" y="3067"/>
                  </a:lnTo>
                  <a:lnTo>
                    <a:pt x="488" y="3068"/>
                  </a:lnTo>
                  <a:lnTo>
                    <a:pt x="491" y="3069"/>
                  </a:lnTo>
                  <a:lnTo>
                    <a:pt x="496" y="3069"/>
                  </a:lnTo>
                  <a:lnTo>
                    <a:pt x="496" y="3080"/>
                  </a:lnTo>
                  <a:lnTo>
                    <a:pt x="498" y="3098"/>
                  </a:lnTo>
                  <a:lnTo>
                    <a:pt x="500" y="3121"/>
                  </a:lnTo>
                  <a:lnTo>
                    <a:pt x="504" y="3147"/>
                  </a:lnTo>
                  <a:lnTo>
                    <a:pt x="509" y="3172"/>
                  </a:lnTo>
                  <a:lnTo>
                    <a:pt x="513" y="3195"/>
                  </a:lnTo>
                  <a:lnTo>
                    <a:pt x="516" y="3214"/>
                  </a:lnTo>
                  <a:lnTo>
                    <a:pt x="520" y="3226"/>
                  </a:lnTo>
                  <a:lnTo>
                    <a:pt x="527" y="3226"/>
                  </a:lnTo>
                  <a:lnTo>
                    <a:pt x="530" y="3237"/>
                  </a:lnTo>
                  <a:lnTo>
                    <a:pt x="533" y="3256"/>
                  </a:lnTo>
                  <a:lnTo>
                    <a:pt x="536" y="3280"/>
                  </a:lnTo>
                  <a:lnTo>
                    <a:pt x="539" y="3308"/>
                  </a:lnTo>
                  <a:lnTo>
                    <a:pt x="544" y="3335"/>
                  </a:lnTo>
                  <a:lnTo>
                    <a:pt x="548" y="3357"/>
                  </a:lnTo>
                  <a:lnTo>
                    <a:pt x="550" y="3367"/>
                  </a:lnTo>
                  <a:lnTo>
                    <a:pt x="553" y="3373"/>
                  </a:lnTo>
                  <a:lnTo>
                    <a:pt x="555" y="3378"/>
                  </a:lnTo>
                  <a:lnTo>
                    <a:pt x="559" y="3379"/>
                  </a:lnTo>
                  <a:lnTo>
                    <a:pt x="558" y="3383"/>
                  </a:lnTo>
                  <a:lnTo>
                    <a:pt x="558" y="3385"/>
                  </a:lnTo>
                  <a:lnTo>
                    <a:pt x="555" y="3389"/>
                  </a:lnTo>
                  <a:lnTo>
                    <a:pt x="554" y="3391"/>
                  </a:lnTo>
                  <a:lnTo>
                    <a:pt x="551" y="3393"/>
                  </a:lnTo>
                  <a:lnTo>
                    <a:pt x="549" y="3396"/>
                  </a:lnTo>
                  <a:lnTo>
                    <a:pt x="547" y="3397"/>
                  </a:lnTo>
                  <a:lnTo>
                    <a:pt x="544" y="3397"/>
                  </a:lnTo>
                  <a:lnTo>
                    <a:pt x="544" y="3431"/>
                  </a:lnTo>
                  <a:lnTo>
                    <a:pt x="545" y="3471"/>
                  </a:lnTo>
                  <a:lnTo>
                    <a:pt x="548" y="3516"/>
                  </a:lnTo>
                  <a:lnTo>
                    <a:pt x="551" y="3562"/>
                  </a:lnTo>
                  <a:lnTo>
                    <a:pt x="556" y="3609"/>
                  </a:lnTo>
                  <a:lnTo>
                    <a:pt x="564" y="3651"/>
                  </a:lnTo>
                  <a:lnTo>
                    <a:pt x="567" y="3669"/>
                  </a:lnTo>
                  <a:lnTo>
                    <a:pt x="572" y="3687"/>
                  </a:lnTo>
                  <a:lnTo>
                    <a:pt x="577" y="3702"/>
                  </a:lnTo>
                  <a:lnTo>
                    <a:pt x="583" y="3715"/>
                  </a:lnTo>
                  <a:lnTo>
                    <a:pt x="590" y="3715"/>
                  </a:lnTo>
                  <a:lnTo>
                    <a:pt x="592" y="3719"/>
                  </a:lnTo>
                  <a:lnTo>
                    <a:pt x="593" y="3726"/>
                  </a:lnTo>
                  <a:lnTo>
                    <a:pt x="594" y="3735"/>
                  </a:lnTo>
                  <a:lnTo>
                    <a:pt x="595" y="3745"/>
                  </a:lnTo>
                  <a:lnTo>
                    <a:pt x="596" y="3753"/>
                  </a:lnTo>
                  <a:lnTo>
                    <a:pt x="598" y="3760"/>
                  </a:lnTo>
                  <a:lnTo>
                    <a:pt x="600" y="3764"/>
                  </a:lnTo>
                  <a:lnTo>
                    <a:pt x="601" y="3766"/>
                  </a:lnTo>
                  <a:lnTo>
                    <a:pt x="604" y="3768"/>
                  </a:lnTo>
                  <a:lnTo>
                    <a:pt x="607" y="3768"/>
                  </a:lnTo>
                  <a:lnTo>
                    <a:pt x="607" y="3777"/>
                  </a:lnTo>
                  <a:lnTo>
                    <a:pt x="610" y="3786"/>
                  </a:lnTo>
                  <a:lnTo>
                    <a:pt x="611" y="3794"/>
                  </a:lnTo>
                  <a:lnTo>
                    <a:pt x="615" y="3802"/>
                  </a:lnTo>
                  <a:lnTo>
                    <a:pt x="617" y="3809"/>
                  </a:lnTo>
                  <a:lnTo>
                    <a:pt x="619" y="3815"/>
                  </a:lnTo>
                  <a:lnTo>
                    <a:pt x="621" y="3822"/>
                  </a:lnTo>
                  <a:lnTo>
                    <a:pt x="622" y="3828"/>
                  </a:lnTo>
                  <a:lnTo>
                    <a:pt x="624" y="3830"/>
                  </a:lnTo>
                  <a:lnTo>
                    <a:pt x="626" y="3831"/>
                  </a:lnTo>
                  <a:lnTo>
                    <a:pt x="628" y="3833"/>
                  </a:lnTo>
                  <a:lnTo>
                    <a:pt x="630" y="3837"/>
                  </a:lnTo>
                  <a:lnTo>
                    <a:pt x="633" y="3839"/>
                  </a:lnTo>
                  <a:lnTo>
                    <a:pt x="635" y="3842"/>
                  </a:lnTo>
                  <a:lnTo>
                    <a:pt x="640" y="3844"/>
                  </a:lnTo>
                  <a:lnTo>
                    <a:pt x="646" y="3844"/>
                  </a:lnTo>
                  <a:lnTo>
                    <a:pt x="646" y="3839"/>
                  </a:lnTo>
                  <a:lnTo>
                    <a:pt x="647" y="3833"/>
                  </a:lnTo>
                  <a:lnTo>
                    <a:pt x="649" y="3828"/>
                  </a:lnTo>
                  <a:lnTo>
                    <a:pt x="650" y="3824"/>
                  </a:lnTo>
                  <a:lnTo>
                    <a:pt x="651" y="3819"/>
                  </a:lnTo>
                  <a:lnTo>
                    <a:pt x="652" y="3814"/>
                  </a:lnTo>
                  <a:lnTo>
                    <a:pt x="652" y="3808"/>
                  </a:lnTo>
                  <a:lnTo>
                    <a:pt x="653" y="3803"/>
                  </a:lnTo>
                  <a:lnTo>
                    <a:pt x="661" y="3794"/>
                  </a:lnTo>
                  <a:lnTo>
                    <a:pt x="678" y="3794"/>
                  </a:lnTo>
                  <a:lnTo>
                    <a:pt x="678" y="3783"/>
                  </a:lnTo>
                  <a:lnTo>
                    <a:pt x="748" y="3783"/>
                  </a:lnTo>
                  <a:lnTo>
                    <a:pt x="748" y="3785"/>
                  </a:lnTo>
                  <a:lnTo>
                    <a:pt x="751" y="3786"/>
                  </a:lnTo>
                  <a:lnTo>
                    <a:pt x="753" y="3787"/>
                  </a:lnTo>
                  <a:lnTo>
                    <a:pt x="757" y="3790"/>
                  </a:lnTo>
                  <a:lnTo>
                    <a:pt x="762" y="3791"/>
                  </a:lnTo>
                  <a:lnTo>
                    <a:pt x="765" y="3793"/>
                  </a:lnTo>
                  <a:lnTo>
                    <a:pt x="769" y="3794"/>
                  </a:lnTo>
                  <a:lnTo>
                    <a:pt x="773" y="3794"/>
                  </a:lnTo>
                  <a:lnTo>
                    <a:pt x="780" y="3803"/>
                  </a:lnTo>
                  <a:lnTo>
                    <a:pt x="780" y="3810"/>
                  </a:lnTo>
                  <a:lnTo>
                    <a:pt x="787" y="3810"/>
                  </a:lnTo>
                  <a:lnTo>
                    <a:pt x="787" y="3819"/>
                  </a:lnTo>
                  <a:lnTo>
                    <a:pt x="797" y="3828"/>
                  </a:lnTo>
                  <a:lnTo>
                    <a:pt x="799" y="3830"/>
                  </a:lnTo>
                  <a:lnTo>
                    <a:pt x="802" y="3830"/>
                  </a:lnTo>
                  <a:lnTo>
                    <a:pt x="804" y="3832"/>
                  </a:lnTo>
                  <a:lnTo>
                    <a:pt x="807" y="3833"/>
                  </a:lnTo>
                  <a:lnTo>
                    <a:pt x="808" y="3836"/>
                  </a:lnTo>
                  <a:lnTo>
                    <a:pt x="810" y="3839"/>
                  </a:lnTo>
                  <a:lnTo>
                    <a:pt x="810" y="3842"/>
                  </a:lnTo>
                  <a:lnTo>
                    <a:pt x="811" y="3844"/>
                  </a:lnTo>
                  <a:lnTo>
                    <a:pt x="816" y="3845"/>
                  </a:lnTo>
                  <a:lnTo>
                    <a:pt x="819" y="3845"/>
                  </a:lnTo>
                  <a:lnTo>
                    <a:pt x="819" y="3847"/>
                  </a:lnTo>
                  <a:lnTo>
                    <a:pt x="820" y="3849"/>
                  </a:lnTo>
                  <a:lnTo>
                    <a:pt x="820" y="3850"/>
                  </a:lnTo>
                  <a:lnTo>
                    <a:pt x="820" y="3852"/>
                  </a:lnTo>
                  <a:lnTo>
                    <a:pt x="824" y="3853"/>
                  </a:lnTo>
                  <a:lnTo>
                    <a:pt x="828" y="3853"/>
                  </a:lnTo>
                  <a:lnTo>
                    <a:pt x="830" y="3858"/>
                  </a:lnTo>
                  <a:lnTo>
                    <a:pt x="833" y="3864"/>
                  </a:lnTo>
                  <a:lnTo>
                    <a:pt x="838" y="3871"/>
                  </a:lnTo>
                  <a:lnTo>
                    <a:pt x="844" y="3879"/>
                  </a:lnTo>
                  <a:lnTo>
                    <a:pt x="851" y="3887"/>
                  </a:lnTo>
                  <a:lnTo>
                    <a:pt x="858" y="3892"/>
                  </a:lnTo>
                  <a:lnTo>
                    <a:pt x="862" y="3896"/>
                  </a:lnTo>
                  <a:lnTo>
                    <a:pt x="867" y="3898"/>
                  </a:lnTo>
                  <a:lnTo>
                    <a:pt x="875" y="3905"/>
                  </a:lnTo>
                  <a:lnTo>
                    <a:pt x="872" y="3904"/>
                  </a:lnTo>
                  <a:lnTo>
                    <a:pt x="871" y="3903"/>
                  </a:lnTo>
                  <a:lnTo>
                    <a:pt x="871" y="3905"/>
                  </a:lnTo>
                  <a:lnTo>
                    <a:pt x="872" y="3907"/>
                  </a:lnTo>
                  <a:lnTo>
                    <a:pt x="873" y="3911"/>
                  </a:lnTo>
                  <a:lnTo>
                    <a:pt x="873" y="3916"/>
                  </a:lnTo>
                  <a:lnTo>
                    <a:pt x="875" y="3922"/>
                  </a:lnTo>
                  <a:lnTo>
                    <a:pt x="882" y="3932"/>
                  </a:lnTo>
                  <a:lnTo>
                    <a:pt x="884" y="3932"/>
                  </a:lnTo>
                  <a:lnTo>
                    <a:pt x="888" y="3932"/>
                  </a:lnTo>
                  <a:lnTo>
                    <a:pt x="892" y="3933"/>
                  </a:lnTo>
                  <a:lnTo>
                    <a:pt x="896" y="3934"/>
                  </a:lnTo>
                  <a:lnTo>
                    <a:pt x="900" y="3935"/>
                  </a:lnTo>
                  <a:lnTo>
                    <a:pt x="902" y="3939"/>
                  </a:lnTo>
                  <a:lnTo>
                    <a:pt x="905" y="3943"/>
                  </a:lnTo>
                  <a:lnTo>
                    <a:pt x="906" y="3948"/>
                  </a:lnTo>
                  <a:lnTo>
                    <a:pt x="913" y="3956"/>
                  </a:lnTo>
                  <a:lnTo>
                    <a:pt x="921" y="3967"/>
                  </a:lnTo>
                  <a:lnTo>
                    <a:pt x="918" y="3963"/>
                  </a:lnTo>
                  <a:lnTo>
                    <a:pt x="917" y="3962"/>
                  </a:lnTo>
                  <a:lnTo>
                    <a:pt x="918" y="3962"/>
                  </a:lnTo>
                  <a:lnTo>
                    <a:pt x="919" y="3962"/>
                  </a:lnTo>
                  <a:lnTo>
                    <a:pt x="922" y="3963"/>
                  </a:lnTo>
                  <a:lnTo>
                    <a:pt x="927" y="3965"/>
                  </a:lnTo>
                  <a:lnTo>
                    <a:pt x="932" y="3966"/>
                  </a:lnTo>
                  <a:lnTo>
                    <a:pt x="938" y="3967"/>
                  </a:lnTo>
                  <a:lnTo>
                    <a:pt x="952" y="4001"/>
                  </a:lnTo>
                  <a:lnTo>
                    <a:pt x="961" y="4001"/>
                  </a:lnTo>
                  <a:lnTo>
                    <a:pt x="968" y="4028"/>
                  </a:lnTo>
                  <a:lnTo>
                    <a:pt x="975" y="4028"/>
                  </a:lnTo>
                  <a:lnTo>
                    <a:pt x="983" y="4051"/>
                  </a:lnTo>
                  <a:lnTo>
                    <a:pt x="990" y="4058"/>
                  </a:lnTo>
                  <a:lnTo>
                    <a:pt x="997" y="4068"/>
                  </a:lnTo>
                  <a:lnTo>
                    <a:pt x="1004" y="4081"/>
                  </a:lnTo>
                  <a:lnTo>
                    <a:pt x="1011" y="4095"/>
                  </a:lnTo>
                  <a:lnTo>
                    <a:pt x="1018" y="4108"/>
                  </a:lnTo>
                  <a:lnTo>
                    <a:pt x="1024" y="4120"/>
                  </a:lnTo>
                  <a:lnTo>
                    <a:pt x="1029" y="4127"/>
                  </a:lnTo>
                  <a:lnTo>
                    <a:pt x="1031" y="4131"/>
                  </a:lnTo>
                  <a:lnTo>
                    <a:pt x="1034" y="4138"/>
                  </a:lnTo>
                  <a:lnTo>
                    <a:pt x="1037" y="4148"/>
                  </a:lnTo>
                  <a:lnTo>
                    <a:pt x="1042" y="4160"/>
                  </a:lnTo>
                  <a:lnTo>
                    <a:pt x="1048" y="4172"/>
                  </a:lnTo>
                  <a:lnTo>
                    <a:pt x="1056" y="4186"/>
                  </a:lnTo>
                  <a:lnTo>
                    <a:pt x="1062" y="4198"/>
                  </a:lnTo>
                  <a:lnTo>
                    <a:pt x="1066" y="4208"/>
                  </a:lnTo>
                  <a:lnTo>
                    <a:pt x="1070" y="4215"/>
                  </a:lnTo>
                  <a:lnTo>
                    <a:pt x="1077" y="4215"/>
                  </a:lnTo>
                  <a:lnTo>
                    <a:pt x="1087" y="4242"/>
                  </a:lnTo>
                  <a:lnTo>
                    <a:pt x="1093" y="4243"/>
                  </a:lnTo>
                  <a:lnTo>
                    <a:pt x="1098" y="4248"/>
                  </a:lnTo>
                  <a:lnTo>
                    <a:pt x="1102" y="4252"/>
                  </a:lnTo>
                  <a:lnTo>
                    <a:pt x="1107" y="4259"/>
                  </a:lnTo>
                  <a:lnTo>
                    <a:pt x="1110" y="4265"/>
                  </a:lnTo>
                  <a:lnTo>
                    <a:pt x="1115" y="4271"/>
                  </a:lnTo>
                  <a:lnTo>
                    <a:pt x="1117" y="4273"/>
                  </a:lnTo>
                  <a:lnTo>
                    <a:pt x="1120" y="4274"/>
                  </a:lnTo>
                  <a:lnTo>
                    <a:pt x="1124" y="4276"/>
                  </a:lnTo>
                  <a:lnTo>
                    <a:pt x="1126" y="4276"/>
                  </a:lnTo>
                  <a:lnTo>
                    <a:pt x="1127" y="4279"/>
                  </a:lnTo>
                  <a:lnTo>
                    <a:pt x="1128" y="4283"/>
                  </a:lnTo>
                  <a:lnTo>
                    <a:pt x="1130" y="4285"/>
                  </a:lnTo>
                  <a:lnTo>
                    <a:pt x="1132" y="4288"/>
                  </a:lnTo>
                  <a:lnTo>
                    <a:pt x="1139" y="4293"/>
                  </a:lnTo>
                  <a:lnTo>
                    <a:pt x="1147" y="4297"/>
                  </a:lnTo>
                  <a:lnTo>
                    <a:pt x="1155" y="4301"/>
                  </a:lnTo>
                  <a:lnTo>
                    <a:pt x="1162" y="4305"/>
                  </a:lnTo>
                  <a:lnTo>
                    <a:pt x="1168" y="4307"/>
                  </a:lnTo>
                  <a:lnTo>
                    <a:pt x="1172" y="4311"/>
                  </a:lnTo>
                  <a:lnTo>
                    <a:pt x="1172" y="4318"/>
                  </a:lnTo>
                  <a:lnTo>
                    <a:pt x="1213" y="4318"/>
                  </a:lnTo>
                  <a:lnTo>
                    <a:pt x="1221" y="4311"/>
                  </a:lnTo>
                  <a:lnTo>
                    <a:pt x="1219" y="4313"/>
                  </a:lnTo>
                  <a:lnTo>
                    <a:pt x="1218" y="4313"/>
                  </a:lnTo>
                  <a:lnTo>
                    <a:pt x="1218" y="4312"/>
                  </a:lnTo>
                  <a:lnTo>
                    <a:pt x="1219" y="4308"/>
                  </a:lnTo>
                  <a:lnTo>
                    <a:pt x="1221" y="4305"/>
                  </a:lnTo>
                  <a:lnTo>
                    <a:pt x="1221" y="4300"/>
                  </a:lnTo>
                  <a:lnTo>
                    <a:pt x="1221" y="4295"/>
                  </a:lnTo>
                  <a:lnTo>
                    <a:pt x="1228" y="4284"/>
                  </a:lnTo>
                  <a:lnTo>
                    <a:pt x="1235" y="4284"/>
                  </a:lnTo>
                  <a:lnTo>
                    <a:pt x="1235" y="4276"/>
                  </a:lnTo>
                  <a:lnTo>
                    <a:pt x="1245" y="4268"/>
                  </a:lnTo>
                  <a:lnTo>
                    <a:pt x="1249" y="4269"/>
                  </a:lnTo>
                  <a:lnTo>
                    <a:pt x="1255" y="4272"/>
                  </a:lnTo>
                  <a:lnTo>
                    <a:pt x="1261" y="4277"/>
                  </a:lnTo>
                  <a:lnTo>
                    <a:pt x="1268" y="4282"/>
                  </a:lnTo>
                  <a:lnTo>
                    <a:pt x="1275" y="4286"/>
                  </a:lnTo>
                  <a:lnTo>
                    <a:pt x="1283" y="4290"/>
                  </a:lnTo>
                  <a:lnTo>
                    <a:pt x="1287" y="4294"/>
                  </a:lnTo>
                  <a:lnTo>
                    <a:pt x="1291" y="4295"/>
                  </a:lnTo>
                  <a:lnTo>
                    <a:pt x="1291" y="4297"/>
                  </a:lnTo>
                  <a:lnTo>
                    <a:pt x="1291" y="4300"/>
                  </a:lnTo>
                  <a:lnTo>
                    <a:pt x="1292" y="4303"/>
                  </a:lnTo>
                  <a:lnTo>
                    <a:pt x="1292" y="4306"/>
                  </a:lnTo>
                  <a:lnTo>
                    <a:pt x="1294" y="4307"/>
                  </a:lnTo>
                  <a:lnTo>
                    <a:pt x="1295" y="4310"/>
                  </a:lnTo>
                  <a:lnTo>
                    <a:pt x="1296" y="4310"/>
                  </a:lnTo>
                  <a:lnTo>
                    <a:pt x="1298" y="4311"/>
                  </a:lnTo>
                  <a:lnTo>
                    <a:pt x="1298" y="4345"/>
                  </a:lnTo>
                  <a:lnTo>
                    <a:pt x="1302" y="4345"/>
                  </a:lnTo>
                  <a:lnTo>
                    <a:pt x="1304" y="4346"/>
                  </a:lnTo>
                  <a:lnTo>
                    <a:pt x="1307" y="4348"/>
                  </a:lnTo>
                  <a:lnTo>
                    <a:pt x="1309" y="4350"/>
                  </a:lnTo>
                  <a:lnTo>
                    <a:pt x="1313" y="4356"/>
                  </a:lnTo>
                  <a:lnTo>
                    <a:pt x="1315" y="4362"/>
                  </a:lnTo>
                  <a:lnTo>
                    <a:pt x="1318" y="4368"/>
                  </a:lnTo>
                  <a:lnTo>
                    <a:pt x="1321" y="4374"/>
                  </a:lnTo>
                  <a:lnTo>
                    <a:pt x="1324" y="4376"/>
                  </a:lnTo>
                  <a:lnTo>
                    <a:pt x="1325" y="4378"/>
                  </a:lnTo>
                  <a:lnTo>
                    <a:pt x="1328" y="4379"/>
                  </a:lnTo>
                  <a:lnTo>
                    <a:pt x="1330" y="4379"/>
                  </a:lnTo>
                  <a:lnTo>
                    <a:pt x="1331" y="4384"/>
                  </a:lnTo>
                  <a:lnTo>
                    <a:pt x="1332" y="4389"/>
                  </a:lnTo>
                  <a:lnTo>
                    <a:pt x="1336" y="4393"/>
                  </a:lnTo>
                  <a:lnTo>
                    <a:pt x="1338" y="4397"/>
                  </a:lnTo>
                  <a:lnTo>
                    <a:pt x="1348" y="4406"/>
                  </a:lnTo>
                  <a:lnTo>
                    <a:pt x="1358" y="4413"/>
                  </a:lnTo>
                  <a:lnTo>
                    <a:pt x="1369" y="4420"/>
                  </a:lnTo>
                  <a:lnTo>
                    <a:pt x="1377" y="4426"/>
                  </a:lnTo>
                  <a:lnTo>
                    <a:pt x="1381" y="4430"/>
                  </a:lnTo>
                  <a:lnTo>
                    <a:pt x="1383" y="4434"/>
                  </a:lnTo>
                  <a:lnTo>
                    <a:pt x="1386" y="4437"/>
                  </a:lnTo>
                  <a:lnTo>
                    <a:pt x="1386" y="4440"/>
                  </a:lnTo>
                  <a:lnTo>
                    <a:pt x="1390" y="4441"/>
                  </a:lnTo>
                  <a:lnTo>
                    <a:pt x="1396" y="4442"/>
                  </a:lnTo>
                  <a:lnTo>
                    <a:pt x="1402" y="4444"/>
                  </a:lnTo>
                  <a:lnTo>
                    <a:pt x="1409" y="4447"/>
                  </a:lnTo>
                  <a:lnTo>
                    <a:pt x="1416" y="4449"/>
                  </a:lnTo>
                  <a:lnTo>
                    <a:pt x="1424" y="4451"/>
                  </a:lnTo>
                  <a:lnTo>
                    <a:pt x="1428" y="4451"/>
                  </a:lnTo>
                  <a:lnTo>
                    <a:pt x="1432" y="4448"/>
                  </a:lnTo>
                  <a:lnTo>
                    <a:pt x="1432" y="4440"/>
                  </a:lnTo>
                  <a:lnTo>
                    <a:pt x="1473" y="4440"/>
                  </a:lnTo>
                  <a:lnTo>
                    <a:pt x="1476" y="4444"/>
                  </a:lnTo>
                  <a:lnTo>
                    <a:pt x="1479" y="4452"/>
                  </a:lnTo>
                  <a:lnTo>
                    <a:pt x="1487" y="4460"/>
                  </a:lnTo>
                  <a:lnTo>
                    <a:pt x="1494" y="4470"/>
                  </a:lnTo>
                  <a:lnTo>
                    <a:pt x="1502" y="4480"/>
                  </a:lnTo>
                  <a:lnTo>
                    <a:pt x="1510" y="4488"/>
                  </a:lnTo>
                  <a:lnTo>
                    <a:pt x="1516" y="4495"/>
                  </a:lnTo>
                  <a:lnTo>
                    <a:pt x="1519" y="4502"/>
                  </a:lnTo>
                  <a:lnTo>
                    <a:pt x="1527" y="4502"/>
                  </a:lnTo>
                  <a:lnTo>
                    <a:pt x="1536" y="4525"/>
                  </a:lnTo>
                  <a:lnTo>
                    <a:pt x="1546" y="4523"/>
                  </a:lnTo>
                  <a:lnTo>
                    <a:pt x="1556" y="4521"/>
                  </a:lnTo>
                  <a:lnTo>
                    <a:pt x="1567" y="4517"/>
                  </a:lnTo>
                  <a:lnTo>
                    <a:pt x="1578" y="4512"/>
                  </a:lnTo>
                  <a:lnTo>
                    <a:pt x="1589" y="4509"/>
                  </a:lnTo>
                  <a:lnTo>
                    <a:pt x="1600" y="4505"/>
                  </a:lnTo>
                  <a:lnTo>
                    <a:pt x="1608" y="4502"/>
                  </a:lnTo>
                  <a:lnTo>
                    <a:pt x="1614" y="4502"/>
                  </a:lnTo>
                  <a:lnTo>
                    <a:pt x="1621" y="4491"/>
                  </a:lnTo>
                  <a:lnTo>
                    <a:pt x="1621" y="4482"/>
                  </a:lnTo>
                  <a:lnTo>
                    <a:pt x="1631" y="4482"/>
                  </a:lnTo>
                  <a:lnTo>
                    <a:pt x="1631" y="4475"/>
                  </a:lnTo>
                  <a:lnTo>
                    <a:pt x="1638" y="4466"/>
                  </a:lnTo>
                  <a:lnTo>
                    <a:pt x="1657" y="4466"/>
                  </a:lnTo>
                  <a:lnTo>
                    <a:pt x="1687" y="4468"/>
                  </a:lnTo>
                  <a:lnTo>
                    <a:pt x="1724" y="4468"/>
                  </a:lnTo>
                  <a:lnTo>
                    <a:pt x="1764" y="4469"/>
                  </a:lnTo>
                  <a:lnTo>
                    <a:pt x="1804" y="4468"/>
                  </a:lnTo>
                  <a:lnTo>
                    <a:pt x="1839" y="4465"/>
                  </a:lnTo>
                  <a:lnTo>
                    <a:pt x="1853" y="4464"/>
                  </a:lnTo>
                  <a:lnTo>
                    <a:pt x="1866" y="4461"/>
                  </a:lnTo>
                  <a:lnTo>
                    <a:pt x="1875" y="4459"/>
                  </a:lnTo>
                  <a:lnTo>
                    <a:pt x="1881" y="4455"/>
                  </a:lnTo>
                  <a:lnTo>
                    <a:pt x="1881" y="4448"/>
                  </a:lnTo>
                  <a:lnTo>
                    <a:pt x="1890" y="4446"/>
                  </a:lnTo>
                  <a:lnTo>
                    <a:pt x="1900" y="4446"/>
                  </a:lnTo>
                  <a:lnTo>
                    <a:pt x="1912" y="4446"/>
                  </a:lnTo>
                  <a:lnTo>
                    <a:pt x="1924" y="4446"/>
                  </a:lnTo>
                  <a:lnTo>
                    <a:pt x="1936" y="4446"/>
                  </a:lnTo>
                  <a:lnTo>
                    <a:pt x="1946" y="4443"/>
                  </a:lnTo>
                  <a:lnTo>
                    <a:pt x="1949" y="4442"/>
                  </a:lnTo>
                  <a:lnTo>
                    <a:pt x="1952" y="4440"/>
                  </a:lnTo>
                  <a:lnTo>
                    <a:pt x="1953" y="4436"/>
                  </a:lnTo>
                  <a:lnTo>
                    <a:pt x="1954" y="4432"/>
                  </a:lnTo>
                  <a:lnTo>
                    <a:pt x="1957" y="4432"/>
                  </a:lnTo>
                  <a:lnTo>
                    <a:pt x="1960" y="4432"/>
                  </a:lnTo>
                  <a:lnTo>
                    <a:pt x="1964" y="4431"/>
                  </a:lnTo>
                  <a:lnTo>
                    <a:pt x="1968" y="4430"/>
                  </a:lnTo>
                  <a:lnTo>
                    <a:pt x="1971" y="4427"/>
                  </a:lnTo>
                  <a:lnTo>
                    <a:pt x="1974" y="4424"/>
                  </a:lnTo>
                  <a:lnTo>
                    <a:pt x="1975" y="4420"/>
                  </a:lnTo>
                  <a:lnTo>
                    <a:pt x="1976" y="4414"/>
                  </a:lnTo>
                  <a:lnTo>
                    <a:pt x="1981" y="4412"/>
                  </a:lnTo>
                  <a:lnTo>
                    <a:pt x="1989" y="4407"/>
                  </a:lnTo>
                  <a:lnTo>
                    <a:pt x="1998" y="4401"/>
                  </a:lnTo>
                  <a:lnTo>
                    <a:pt x="2008" y="4392"/>
                  </a:lnTo>
                  <a:lnTo>
                    <a:pt x="2016" y="4385"/>
                  </a:lnTo>
                  <a:lnTo>
                    <a:pt x="2025" y="4378"/>
                  </a:lnTo>
                  <a:lnTo>
                    <a:pt x="2030" y="4373"/>
                  </a:lnTo>
                  <a:lnTo>
                    <a:pt x="2032" y="4372"/>
                  </a:lnTo>
                  <a:lnTo>
                    <a:pt x="2039" y="4372"/>
                  </a:lnTo>
                  <a:lnTo>
                    <a:pt x="2047" y="4370"/>
                  </a:lnTo>
                  <a:lnTo>
                    <a:pt x="2055" y="4369"/>
                  </a:lnTo>
                  <a:lnTo>
                    <a:pt x="2065" y="4368"/>
                  </a:lnTo>
                  <a:lnTo>
                    <a:pt x="2073" y="4365"/>
                  </a:lnTo>
                  <a:lnTo>
                    <a:pt x="2082" y="4364"/>
                  </a:lnTo>
                  <a:lnTo>
                    <a:pt x="2089" y="4364"/>
                  </a:lnTo>
                  <a:lnTo>
                    <a:pt x="2095" y="4363"/>
                  </a:lnTo>
                  <a:lnTo>
                    <a:pt x="2102" y="4353"/>
                  </a:lnTo>
                  <a:lnTo>
                    <a:pt x="2112" y="4345"/>
                  </a:lnTo>
                  <a:lnTo>
                    <a:pt x="2112" y="4268"/>
                  </a:lnTo>
                  <a:lnTo>
                    <a:pt x="2102" y="4268"/>
                  </a:lnTo>
                  <a:lnTo>
                    <a:pt x="2102" y="4250"/>
                  </a:lnTo>
                  <a:lnTo>
                    <a:pt x="2100" y="4249"/>
                  </a:lnTo>
                  <a:lnTo>
                    <a:pt x="2096" y="4246"/>
                  </a:lnTo>
                  <a:lnTo>
                    <a:pt x="2093" y="4243"/>
                  </a:lnTo>
                  <a:lnTo>
                    <a:pt x="2090" y="4238"/>
                  </a:lnTo>
                  <a:lnTo>
                    <a:pt x="2083" y="4226"/>
                  </a:lnTo>
                  <a:lnTo>
                    <a:pt x="2076" y="4211"/>
                  </a:lnTo>
                  <a:lnTo>
                    <a:pt x="2068" y="4197"/>
                  </a:lnTo>
                  <a:lnTo>
                    <a:pt x="2061" y="4184"/>
                  </a:lnTo>
                  <a:lnTo>
                    <a:pt x="2058" y="4180"/>
                  </a:lnTo>
                  <a:lnTo>
                    <a:pt x="2055" y="4176"/>
                  </a:lnTo>
                  <a:lnTo>
                    <a:pt x="2051" y="4173"/>
                  </a:lnTo>
                  <a:lnTo>
                    <a:pt x="2049" y="4172"/>
                  </a:lnTo>
                  <a:lnTo>
                    <a:pt x="2049" y="4120"/>
                  </a:lnTo>
                  <a:lnTo>
                    <a:pt x="2102" y="4120"/>
                  </a:lnTo>
                  <a:lnTo>
                    <a:pt x="2112" y="4112"/>
                  </a:lnTo>
                  <a:lnTo>
                    <a:pt x="2119" y="4104"/>
                  </a:lnTo>
                  <a:lnTo>
                    <a:pt x="2119" y="4086"/>
                  </a:lnTo>
                  <a:lnTo>
                    <a:pt x="2127" y="4086"/>
                  </a:lnTo>
                  <a:lnTo>
                    <a:pt x="2130" y="4075"/>
                  </a:lnTo>
                  <a:lnTo>
                    <a:pt x="2134" y="4064"/>
                  </a:lnTo>
                  <a:lnTo>
                    <a:pt x="2136" y="4053"/>
                  </a:lnTo>
                  <a:lnTo>
                    <a:pt x="2139" y="4041"/>
                  </a:lnTo>
                  <a:lnTo>
                    <a:pt x="2141" y="4014"/>
                  </a:lnTo>
                  <a:lnTo>
                    <a:pt x="2144" y="3986"/>
                  </a:lnTo>
                  <a:lnTo>
                    <a:pt x="2146" y="3958"/>
                  </a:lnTo>
                  <a:lnTo>
                    <a:pt x="2150" y="3930"/>
                  </a:lnTo>
                  <a:lnTo>
                    <a:pt x="2152" y="3916"/>
                  </a:lnTo>
                  <a:lnTo>
                    <a:pt x="2156" y="3904"/>
                  </a:lnTo>
                  <a:lnTo>
                    <a:pt x="2160" y="3890"/>
                  </a:lnTo>
                  <a:lnTo>
                    <a:pt x="2166" y="3879"/>
                  </a:lnTo>
                  <a:lnTo>
                    <a:pt x="2172" y="3877"/>
                  </a:lnTo>
                  <a:lnTo>
                    <a:pt x="2178" y="3873"/>
                  </a:lnTo>
                  <a:lnTo>
                    <a:pt x="2184" y="3869"/>
                  </a:lnTo>
                  <a:lnTo>
                    <a:pt x="2189" y="3862"/>
                  </a:lnTo>
                  <a:lnTo>
                    <a:pt x="2194" y="3855"/>
                  </a:lnTo>
                  <a:lnTo>
                    <a:pt x="2197" y="3850"/>
                  </a:lnTo>
                  <a:lnTo>
                    <a:pt x="2201" y="3847"/>
                  </a:lnTo>
                  <a:lnTo>
                    <a:pt x="2204" y="3844"/>
                  </a:lnTo>
                  <a:lnTo>
                    <a:pt x="2206" y="3838"/>
                  </a:lnTo>
                  <a:lnTo>
                    <a:pt x="2208" y="3832"/>
                  </a:lnTo>
                  <a:lnTo>
                    <a:pt x="2212" y="3826"/>
                  </a:lnTo>
                  <a:lnTo>
                    <a:pt x="2217" y="3821"/>
                  </a:lnTo>
                  <a:lnTo>
                    <a:pt x="2221" y="3815"/>
                  </a:lnTo>
                  <a:lnTo>
                    <a:pt x="2225" y="3810"/>
                  </a:lnTo>
                  <a:lnTo>
                    <a:pt x="2228" y="3805"/>
                  </a:lnTo>
                  <a:lnTo>
                    <a:pt x="2229" y="3803"/>
                  </a:lnTo>
                  <a:lnTo>
                    <a:pt x="2231" y="3802"/>
                  </a:lnTo>
                  <a:lnTo>
                    <a:pt x="2235" y="3800"/>
                  </a:lnTo>
                  <a:lnTo>
                    <a:pt x="2237" y="3799"/>
                  </a:lnTo>
                  <a:lnTo>
                    <a:pt x="2240" y="3797"/>
                  </a:lnTo>
                  <a:lnTo>
                    <a:pt x="2242" y="3794"/>
                  </a:lnTo>
                  <a:lnTo>
                    <a:pt x="2243" y="3791"/>
                  </a:lnTo>
                  <a:lnTo>
                    <a:pt x="2245" y="3787"/>
                  </a:lnTo>
                  <a:lnTo>
                    <a:pt x="2246" y="3783"/>
                  </a:lnTo>
                  <a:lnTo>
                    <a:pt x="2253" y="3776"/>
                  </a:lnTo>
                  <a:lnTo>
                    <a:pt x="2275" y="3776"/>
                  </a:lnTo>
                  <a:lnTo>
                    <a:pt x="2308" y="3776"/>
                  </a:lnTo>
                  <a:lnTo>
                    <a:pt x="2348" y="3776"/>
                  </a:lnTo>
                  <a:lnTo>
                    <a:pt x="2390" y="3775"/>
                  </a:lnTo>
                  <a:lnTo>
                    <a:pt x="2411" y="3773"/>
                  </a:lnTo>
                  <a:lnTo>
                    <a:pt x="2430" y="3771"/>
                  </a:lnTo>
                  <a:lnTo>
                    <a:pt x="2449" y="3768"/>
                  </a:lnTo>
                  <a:lnTo>
                    <a:pt x="2466" y="3765"/>
                  </a:lnTo>
                  <a:lnTo>
                    <a:pt x="2479" y="3760"/>
                  </a:lnTo>
                  <a:lnTo>
                    <a:pt x="2489" y="3756"/>
                  </a:lnTo>
                  <a:lnTo>
                    <a:pt x="2492" y="3752"/>
                  </a:lnTo>
                  <a:lnTo>
                    <a:pt x="2496" y="3749"/>
                  </a:lnTo>
                  <a:lnTo>
                    <a:pt x="2497" y="3746"/>
                  </a:lnTo>
                  <a:lnTo>
                    <a:pt x="2498" y="3741"/>
                  </a:lnTo>
                  <a:lnTo>
                    <a:pt x="2464" y="3748"/>
                  </a:lnTo>
                  <a:lnTo>
                    <a:pt x="2439" y="3753"/>
                  </a:lnTo>
                  <a:lnTo>
                    <a:pt x="2422" y="3758"/>
                  </a:lnTo>
                  <a:lnTo>
                    <a:pt x="2411" y="3762"/>
                  </a:lnTo>
                  <a:lnTo>
                    <a:pt x="2409" y="3764"/>
                  </a:lnTo>
                  <a:lnTo>
                    <a:pt x="2407" y="3765"/>
                  </a:lnTo>
                  <a:lnTo>
                    <a:pt x="2407" y="3766"/>
                  </a:lnTo>
                  <a:lnTo>
                    <a:pt x="2409" y="3768"/>
                  </a:lnTo>
                  <a:lnTo>
                    <a:pt x="2413" y="3769"/>
                  </a:lnTo>
                  <a:lnTo>
                    <a:pt x="2422" y="3770"/>
                  </a:lnTo>
                  <a:lnTo>
                    <a:pt x="2434" y="3770"/>
                  </a:lnTo>
                  <a:lnTo>
                    <a:pt x="2447" y="3769"/>
                  </a:lnTo>
                  <a:lnTo>
                    <a:pt x="2461" y="3768"/>
                  </a:lnTo>
                  <a:lnTo>
                    <a:pt x="2475" y="3764"/>
                  </a:lnTo>
                  <a:lnTo>
                    <a:pt x="2489" y="3760"/>
                  </a:lnTo>
                  <a:lnTo>
                    <a:pt x="2500" y="3756"/>
                  </a:lnTo>
                  <a:lnTo>
                    <a:pt x="2504" y="3752"/>
                  </a:lnTo>
                  <a:lnTo>
                    <a:pt x="2508" y="3749"/>
                  </a:lnTo>
                  <a:lnTo>
                    <a:pt x="2511" y="3746"/>
                  </a:lnTo>
                  <a:lnTo>
                    <a:pt x="2513" y="3741"/>
                  </a:lnTo>
                  <a:lnTo>
                    <a:pt x="2520" y="3734"/>
                  </a:lnTo>
                  <a:lnTo>
                    <a:pt x="2530" y="3723"/>
                  </a:lnTo>
                  <a:lnTo>
                    <a:pt x="2526" y="3726"/>
                  </a:lnTo>
                  <a:lnTo>
                    <a:pt x="2525" y="3728"/>
                  </a:lnTo>
                  <a:lnTo>
                    <a:pt x="2525" y="3726"/>
                  </a:lnTo>
                  <a:lnTo>
                    <a:pt x="2526" y="3725"/>
                  </a:lnTo>
                  <a:lnTo>
                    <a:pt x="2528" y="3722"/>
                  </a:lnTo>
                  <a:lnTo>
                    <a:pt x="2529" y="3718"/>
                  </a:lnTo>
                  <a:lnTo>
                    <a:pt x="2529" y="3713"/>
                  </a:lnTo>
                  <a:lnTo>
                    <a:pt x="2530" y="3707"/>
                  </a:lnTo>
                  <a:lnTo>
                    <a:pt x="2534" y="3707"/>
                  </a:lnTo>
                  <a:lnTo>
                    <a:pt x="2536" y="3706"/>
                  </a:lnTo>
                  <a:lnTo>
                    <a:pt x="2537" y="3705"/>
                  </a:lnTo>
                  <a:lnTo>
                    <a:pt x="2537" y="3703"/>
                  </a:lnTo>
                  <a:lnTo>
                    <a:pt x="2537" y="3702"/>
                  </a:lnTo>
                  <a:lnTo>
                    <a:pt x="2537" y="3701"/>
                  </a:lnTo>
                  <a:lnTo>
                    <a:pt x="2540" y="3700"/>
                  </a:lnTo>
                  <a:lnTo>
                    <a:pt x="2545" y="3700"/>
                  </a:lnTo>
                  <a:lnTo>
                    <a:pt x="2543" y="3701"/>
                  </a:lnTo>
                  <a:lnTo>
                    <a:pt x="2542" y="3702"/>
                  </a:lnTo>
                  <a:lnTo>
                    <a:pt x="2541" y="3702"/>
                  </a:lnTo>
                  <a:lnTo>
                    <a:pt x="2538" y="3700"/>
                  </a:lnTo>
                  <a:lnTo>
                    <a:pt x="2537" y="3697"/>
                  </a:lnTo>
                  <a:lnTo>
                    <a:pt x="2538" y="3692"/>
                  </a:lnTo>
                  <a:lnTo>
                    <a:pt x="2540" y="3687"/>
                  </a:lnTo>
                  <a:lnTo>
                    <a:pt x="2545" y="3680"/>
                  </a:lnTo>
                  <a:lnTo>
                    <a:pt x="2547" y="3680"/>
                  </a:lnTo>
                  <a:lnTo>
                    <a:pt x="2551" y="3679"/>
                  </a:lnTo>
                  <a:lnTo>
                    <a:pt x="2555" y="3678"/>
                  </a:lnTo>
                  <a:lnTo>
                    <a:pt x="2560" y="3677"/>
                  </a:lnTo>
                  <a:lnTo>
                    <a:pt x="2564" y="3675"/>
                  </a:lnTo>
                  <a:lnTo>
                    <a:pt x="2569" y="3674"/>
                  </a:lnTo>
                  <a:lnTo>
                    <a:pt x="2572" y="3673"/>
                  </a:lnTo>
                  <a:lnTo>
                    <a:pt x="2576" y="3673"/>
                  </a:lnTo>
                  <a:lnTo>
                    <a:pt x="2579" y="3667"/>
                  </a:lnTo>
                  <a:lnTo>
                    <a:pt x="2582" y="3662"/>
                  </a:lnTo>
                  <a:lnTo>
                    <a:pt x="2587" y="3658"/>
                  </a:lnTo>
                  <a:lnTo>
                    <a:pt x="2592" y="3656"/>
                  </a:lnTo>
                  <a:lnTo>
                    <a:pt x="2598" y="3655"/>
                  </a:lnTo>
                  <a:lnTo>
                    <a:pt x="2603" y="3655"/>
                  </a:lnTo>
                  <a:lnTo>
                    <a:pt x="2609" y="3655"/>
                  </a:lnTo>
                  <a:lnTo>
                    <a:pt x="2615" y="3655"/>
                  </a:lnTo>
                  <a:lnTo>
                    <a:pt x="2615" y="3650"/>
                  </a:lnTo>
                  <a:lnTo>
                    <a:pt x="2617" y="3646"/>
                  </a:lnTo>
                  <a:lnTo>
                    <a:pt x="2620" y="3645"/>
                  </a:lnTo>
                  <a:lnTo>
                    <a:pt x="2623" y="3644"/>
                  </a:lnTo>
                  <a:lnTo>
                    <a:pt x="2628" y="3645"/>
                  </a:lnTo>
                  <a:lnTo>
                    <a:pt x="2632" y="3645"/>
                  </a:lnTo>
                  <a:lnTo>
                    <a:pt x="2636" y="3646"/>
                  </a:lnTo>
                  <a:lnTo>
                    <a:pt x="2639" y="3646"/>
                  </a:lnTo>
                  <a:lnTo>
                    <a:pt x="2639" y="3638"/>
                  </a:lnTo>
                  <a:lnTo>
                    <a:pt x="2654" y="3638"/>
                  </a:lnTo>
                  <a:lnTo>
                    <a:pt x="2664" y="3630"/>
                  </a:lnTo>
                  <a:lnTo>
                    <a:pt x="2671" y="3619"/>
                  </a:lnTo>
                  <a:lnTo>
                    <a:pt x="2671" y="3617"/>
                  </a:lnTo>
                  <a:lnTo>
                    <a:pt x="2672" y="3613"/>
                  </a:lnTo>
                  <a:lnTo>
                    <a:pt x="2673" y="3611"/>
                  </a:lnTo>
                  <a:lnTo>
                    <a:pt x="2675" y="3607"/>
                  </a:lnTo>
                  <a:lnTo>
                    <a:pt x="2676" y="3605"/>
                  </a:lnTo>
                  <a:lnTo>
                    <a:pt x="2677" y="3602"/>
                  </a:lnTo>
                  <a:lnTo>
                    <a:pt x="2677" y="3599"/>
                  </a:lnTo>
                  <a:lnTo>
                    <a:pt x="2678" y="3596"/>
                  </a:lnTo>
                  <a:lnTo>
                    <a:pt x="2683" y="3595"/>
                  </a:lnTo>
                  <a:lnTo>
                    <a:pt x="2685" y="3594"/>
                  </a:lnTo>
                  <a:lnTo>
                    <a:pt x="2685" y="3593"/>
                  </a:lnTo>
                  <a:lnTo>
                    <a:pt x="2687" y="3590"/>
                  </a:lnTo>
                  <a:lnTo>
                    <a:pt x="2687" y="3589"/>
                  </a:lnTo>
                  <a:lnTo>
                    <a:pt x="2687" y="3587"/>
                  </a:lnTo>
                  <a:lnTo>
                    <a:pt x="2690" y="3585"/>
                  </a:lnTo>
                  <a:lnTo>
                    <a:pt x="2695" y="3585"/>
                  </a:lnTo>
                  <a:lnTo>
                    <a:pt x="2695" y="3561"/>
                  </a:lnTo>
                  <a:lnTo>
                    <a:pt x="2702" y="3561"/>
                  </a:lnTo>
                  <a:lnTo>
                    <a:pt x="2704" y="3551"/>
                  </a:lnTo>
                  <a:lnTo>
                    <a:pt x="2704" y="3537"/>
                  </a:lnTo>
                  <a:lnTo>
                    <a:pt x="2702" y="3520"/>
                  </a:lnTo>
                  <a:lnTo>
                    <a:pt x="2700" y="3500"/>
                  </a:lnTo>
                  <a:lnTo>
                    <a:pt x="2696" y="3482"/>
                  </a:lnTo>
                  <a:lnTo>
                    <a:pt x="2693" y="3466"/>
                  </a:lnTo>
                  <a:lnTo>
                    <a:pt x="2689" y="3454"/>
                  </a:lnTo>
                  <a:lnTo>
                    <a:pt x="2685" y="3448"/>
                  </a:lnTo>
                  <a:lnTo>
                    <a:pt x="2678" y="3448"/>
                  </a:lnTo>
                  <a:lnTo>
                    <a:pt x="2678" y="3432"/>
                  </a:lnTo>
                  <a:lnTo>
                    <a:pt x="2675" y="3431"/>
                  </a:lnTo>
                  <a:lnTo>
                    <a:pt x="2672" y="3427"/>
                  </a:lnTo>
                  <a:lnTo>
                    <a:pt x="2670" y="3423"/>
                  </a:lnTo>
                  <a:lnTo>
                    <a:pt x="2667" y="3418"/>
                  </a:lnTo>
                  <a:lnTo>
                    <a:pt x="2666" y="3412"/>
                  </a:lnTo>
                  <a:lnTo>
                    <a:pt x="2665" y="3406"/>
                  </a:lnTo>
                  <a:lnTo>
                    <a:pt x="2664" y="3401"/>
                  </a:lnTo>
                  <a:lnTo>
                    <a:pt x="2664" y="3397"/>
                  </a:lnTo>
                  <a:lnTo>
                    <a:pt x="2660" y="3397"/>
                  </a:lnTo>
                  <a:lnTo>
                    <a:pt x="2656" y="3395"/>
                  </a:lnTo>
                  <a:lnTo>
                    <a:pt x="2654" y="3391"/>
                  </a:lnTo>
                  <a:lnTo>
                    <a:pt x="2651" y="3387"/>
                  </a:lnTo>
                  <a:lnTo>
                    <a:pt x="2649" y="3383"/>
                  </a:lnTo>
                  <a:lnTo>
                    <a:pt x="2648" y="3379"/>
                  </a:lnTo>
                  <a:lnTo>
                    <a:pt x="2647" y="3374"/>
                  </a:lnTo>
                  <a:lnTo>
                    <a:pt x="2647" y="3372"/>
                  </a:lnTo>
                  <a:lnTo>
                    <a:pt x="2639" y="3372"/>
                  </a:lnTo>
                  <a:lnTo>
                    <a:pt x="2638" y="3368"/>
                  </a:lnTo>
                  <a:lnTo>
                    <a:pt x="2638" y="3363"/>
                  </a:lnTo>
                  <a:lnTo>
                    <a:pt x="2636" y="3359"/>
                  </a:lnTo>
                  <a:lnTo>
                    <a:pt x="2634" y="3355"/>
                  </a:lnTo>
                  <a:lnTo>
                    <a:pt x="2632" y="3351"/>
                  </a:lnTo>
                  <a:lnTo>
                    <a:pt x="2628" y="3347"/>
                  </a:lnTo>
                  <a:lnTo>
                    <a:pt x="2626" y="3345"/>
                  </a:lnTo>
                  <a:lnTo>
                    <a:pt x="2622" y="3345"/>
                  </a:lnTo>
                  <a:lnTo>
                    <a:pt x="2627" y="3350"/>
                  </a:lnTo>
                  <a:lnTo>
                    <a:pt x="2631" y="3352"/>
                  </a:lnTo>
                  <a:lnTo>
                    <a:pt x="2632" y="3352"/>
                  </a:lnTo>
                  <a:lnTo>
                    <a:pt x="2632" y="3350"/>
                  </a:lnTo>
                  <a:lnTo>
                    <a:pt x="2631" y="3346"/>
                  </a:lnTo>
                  <a:lnTo>
                    <a:pt x="2628" y="3340"/>
                  </a:lnTo>
                  <a:lnTo>
                    <a:pt x="2626" y="3335"/>
                  </a:lnTo>
                  <a:lnTo>
                    <a:pt x="2622" y="3329"/>
                  </a:lnTo>
                  <a:lnTo>
                    <a:pt x="2617" y="3328"/>
                  </a:lnTo>
                  <a:lnTo>
                    <a:pt x="2615" y="3327"/>
                  </a:lnTo>
                  <a:lnTo>
                    <a:pt x="2615" y="3325"/>
                  </a:lnTo>
                  <a:lnTo>
                    <a:pt x="2615" y="3323"/>
                  </a:lnTo>
                  <a:lnTo>
                    <a:pt x="2615" y="3322"/>
                  </a:lnTo>
                  <a:lnTo>
                    <a:pt x="2614" y="3319"/>
                  </a:lnTo>
                  <a:lnTo>
                    <a:pt x="2611" y="3318"/>
                  </a:lnTo>
                  <a:lnTo>
                    <a:pt x="2608" y="3318"/>
                  </a:lnTo>
                  <a:lnTo>
                    <a:pt x="2606" y="3300"/>
                  </a:lnTo>
                  <a:lnTo>
                    <a:pt x="2603" y="3282"/>
                  </a:lnTo>
                  <a:lnTo>
                    <a:pt x="2597" y="3265"/>
                  </a:lnTo>
                  <a:lnTo>
                    <a:pt x="2592" y="3248"/>
                  </a:lnTo>
                  <a:lnTo>
                    <a:pt x="2586" y="3231"/>
                  </a:lnTo>
                  <a:lnTo>
                    <a:pt x="2581" y="3214"/>
                  </a:lnTo>
                  <a:lnTo>
                    <a:pt x="2577" y="3198"/>
                  </a:lnTo>
                  <a:lnTo>
                    <a:pt x="2576" y="3181"/>
                  </a:lnTo>
                  <a:lnTo>
                    <a:pt x="2569" y="3172"/>
                  </a:lnTo>
                  <a:lnTo>
                    <a:pt x="2513" y="3172"/>
                  </a:lnTo>
                  <a:lnTo>
                    <a:pt x="2508" y="3167"/>
                  </a:lnTo>
                  <a:lnTo>
                    <a:pt x="2502" y="3161"/>
                  </a:lnTo>
                  <a:lnTo>
                    <a:pt x="2495" y="3153"/>
                  </a:lnTo>
                  <a:lnTo>
                    <a:pt x="2485" y="3143"/>
                  </a:lnTo>
                  <a:lnTo>
                    <a:pt x="2477" y="3135"/>
                  </a:lnTo>
                  <a:lnTo>
                    <a:pt x="2468" y="3127"/>
                  </a:lnTo>
                  <a:lnTo>
                    <a:pt x="2462" y="3121"/>
                  </a:lnTo>
                  <a:lnTo>
                    <a:pt x="2457" y="3120"/>
                  </a:lnTo>
                  <a:lnTo>
                    <a:pt x="2435" y="3069"/>
                  </a:lnTo>
                  <a:lnTo>
                    <a:pt x="2426" y="3069"/>
                  </a:lnTo>
                  <a:lnTo>
                    <a:pt x="2423" y="3063"/>
                  </a:lnTo>
                  <a:lnTo>
                    <a:pt x="2421" y="3056"/>
                  </a:lnTo>
                  <a:lnTo>
                    <a:pt x="2419" y="3050"/>
                  </a:lnTo>
                  <a:lnTo>
                    <a:pt x="2417" y="3045"/>
                  </a:lnTo>
                  <a:lnTo>
                    <a:pt x="2415" y="3039"/>
                  </a:lnTo>
                  <a:lnTo>
                    <a:pt x="2412" y="3034"/>
                  </a:lnTo>
                  <a:lnTo>
                    <a:pt x="2409" y="3030"/>
                  </a:lnTo>
                  <a:lnTo>
                    <a:pt x="2404" y="3027"/>
                  </a:lnTo>
                  <a:lnTo>
                    <a:pt x="2404" y="3017"/>
                  </a:lnTo>
                  <a:lnTo>
                    <a:pt x="2402" y="3017"/>
                  </a:lnTo>
                  <a:lnTo>
                    <a:pt x="2401" y="3016"/>
                  </a:lnTo>
                  <a:lnTo>
                    <a:pt x="2398" y="3016"/>
                  </a:lnTo>
                  <a:lnTo>
                    <a:pt x="2395" y="3014"/>
                  </a:lnTo>
                  <a:lnTo>
                    <a:pt x="2392" y="3012"/>
                  </a:lnTo>
                  <a:lnTo>
                    <a:pt x="2389" y="3010"/>
                  </a:lnTo>
                  <a:lnTo>
                    <a:pt x="2387" y="3006"/>
                  </a:lnTo>
                  <a:lnTo>
                    <a:pt x="2387" y="3001"/>
                  </a:lnTo>
                  <a:lnTo>
                    <a:pt x="2381" y="3000"/>
                  </a:lnTo>
                  <a:lnTo>
                    <a:pt x="2376" y="2999"/>
                  </a:lnTo>
                  <a:lnTo>
                    <a:pt x="2370" y="2997"/>
                  </a:lnTo>
                  <a:lnTo>
                    <a:pt x="2365" y="2995"/>
                  </a:lnTo>
                  <a:lnTo>
                    <a:pt x="2356" y="2990"/>
                  </a:lnTo>
                  <a:lnTo>
                    <a:pt x="2347" y="2983"/>
                  </a:lnTo>
                  <a:lnTo>
                    <a:pt x="2337" y="2977"/>
                  </a:lnTo>
                  <a:lnTo>
                    <a:pt x="2326" y="2972"/>
                  </a:lnTo>
                  <a:lnTo>
                    <a:pt x="2320" y="2969"/>
                  </a:lnTo>
                  <a:lnTo>
                    <a:pt x="2314" y="2968"/>
                  </a:lnTo>
                  <a:lnTo>
                    <a:pt x="2306" y="2967"/>
                  </a:lnTo>
                  <a:lnTo>
                    <a:pt x="2299" y="2966"/>
                  </a:lnTo>
                  <a:lnTo>
                    <a:pt x="2299" y="2971"/>
                  </a:lnTo>
                  <a:lnTo>
                    <a:pt x="2298" y="2973"/>
                  </a:lnTo>
                  <a:lnTo>
                    <a:pt x="2297" y="2974"/>
                  </a:lnTo>
                  <a:lnTo>
                    <a:pt x="2296" y="2974"/>
                  </a:lnTo>
                  <a:lnTo>
                    <a:pt x="2294" y="2974"/>
                  </a:lnTo>
                  <a:lnTo>
                    <a:pt x="2293" y="2976"/>
                  </a:lnTo>
                  <a:lnTo>
                    <a:pt x="2292" y="2978"/>
                  </a:lnTo>
                  <a:lnTo>
                    <a:pt x="2292" y="2982"/>
                  </a:lnTo>
                  <a:lnTo>
                    <a:pt x="2287" y="2983"/>
                  </a:lnTo>
                  <a:lnTo>
                    <a:pt x="2283" y="2985"/>
                  </a:lnTo>
                  <a:lnTo>
                    <a:pt x="2280" y="2988"/>
                  </a:lnTo>
                  <a:lnTo>
                    <a:pt x="2277" y="2991"/>
                  </a:lnTo>
                  <a:lnTo>
                    <a:pt x="2275" y="2995"/>
                  </a:lnTo>
                  <a:lnTo>
                    <a:pt x="2274" y="2997"/>
                  </a:lnTo>
                  <a:lnTo>
                    <a:pt x="2270" y="3000"/>
                  </a:lnTo>
                  <a:lnTo>
                    <a:pt x="2268" y="3001"/>
                  </a:lnTo>
                  <a:lnTo>
                    <a:pt x="2266" y="3013"/>
                  </a:lnTo>
                  <a:lnTo>
                    <a:pt x="2264" y="3027"/>
                  </a:lnTo>
                  <a:lnTo>
                    <a:pt x="2260" y="3039"/>
                  </a:lnTo>
                  <a:lnTo>
                    <a:pt x="2257" y="3051"/>
                  </a:lnTo>
                  <a:lnTo>
                    <a:pt x="2253" y="3063"/>
                  </a:lnTo>
                  <a:lnTo>
                    <a:pt x="2249" y="3075"/>
                  </a:lnTo>
                  <a:lnTo>
                    <a:pt x="2247" y="3086"/>
                  </a:lnTo>
                  <a:lnTo>
                    <a:pt x="2246" y="3096"/>
                  </a:lnTo>
                  <a:lnTo>
                    <a:pt x="2241" y="3097"/>
                  </a:lnTo>
                  <a:lnTo>
                    <a:pt x="2235" y="3099"/>
                  </a:lnTo>
                  <a:lnTo>
                    <a:pt x="2228" y="3103"/>
                  </a:lnTo>
                  <a:lnTo>
                    <a:pt x="2220" y="3108"/>
                  </a:lnTo>
                  <a:lnTo>
                    <a:pt x="2213" y="3112"/>
                  </a:lnTo>
                  <a:lnTo>
                    <a:pt x="2207" y="3116"/>
                  </a:lnTo>
                  <a:lnTo>
                    <a:pt x="2201" y="3119"/>
                  </a:lnTo>
                  <a:lnTo>
                    <a:pt x="2197" y="3120"/>
                  </a:lnTo>
                  <a:lnTo>
                    <a:pt x="2197" y="3130"/>
                  </a:lnTo>
                  <a:lnTo>
                    <a:pt x="2196" y="3130"/>
                  </a:lnTo>
                  <a:lnTo>
                    <a:pt x="2195" y="3131"/>
                  </a:lnTo>
                  <a:lnTo>
                    <a:pt x="2192" y="3131"/>
                  </a:lnTo>
                  <a:lnTo>
                    <a:pt x="2190" y="3132"/>
                  </a:lnTo>
                  <a:lnTo>
                    <a:pt x="2187" y="3135"/>
                  </a:lnTo>
                  <a:lnTo>
                    <a:pt x="2185" y="3137"/>
                  </a:lnTo>
                  <a:lnTo>
                    <a:pt x="2183" y="3141"/>
                  </a:lnTo>
                  <a:lnTo>
                    <a:pt x="2183" y="3146"/>
                  </a:lnTo>
                  <a:lnTo>
                    <a:pt x="2179" y="3146"/>
                  </a:lnTo>
                  <a:lnTo>
                    <a:pt x="2175" y="3146"/>
                  </a:lnTo>
                  <a:lnTo>
                    <a:pt x="2173" y="3147"/>
                  </a:lnTo>
                  <a:lnTo>
                    <a:pt x="2170" y="3147"/>
                  </a:lnTo>
                  <a:lnTo>
                    <a:pt x="2168" y="3148"/>
                  </a:lnTo>
                  <a:lnTo>
                    <a:pt x="2167" y="3149"/>
                  </a:lnTo>
                  <a:lnTo>
                    <a:pt x="2166" y="3152"/>
                  </a:lnTo>
                  <a:lnTo>
                    <a:pt x="2166" y="3154"/>
                  </a:lnTo>
                  <a:lnTo>
                    <a:pt x="2145" y="3142"/>
                  </a:lnTo>
                  <a:lnTo>
                    <a:pt x="2128" y="3131"/>
                  </a:lnTo>
                  <a:lnTo>
                    <a:pt x="2113" y="3120"/>
                  </a:lnTo>
                  <a:lnTo>
                    <a:pt x="2101" y="3109"/>
                  </a:lnTo>
                  <a:lnTo>
                    <a:pt x="2096" y="3104"/>
                  </a:lnTo>
                  <a:lnTo>
                    <a:pt x="2092" y="3098"/>
                  </a:lnTo>
                  <a:lnTo>
                    <a:pt x="2088" y="3092"/>
                  </a:lnTo>
                  <a:lnTo>
                    <a:pt x="2085" y="3086"/>
                  </a:lnTo>
                  <a:lnTo>
                    <a:pt x="2083" y="3080"/>
                  </a:lnTo>
                  <a:lnTo>
                    <a:pt x="2082" y="3074"/>
                  </a:lnTo>
                  <a:lnTo>
                    <a:pt x="2081" y="3067"/>
                  </a:lnTo>
                  <a:lnTo>
                    <a:pt x="2081" y="3059"/>
                  </a:lnTo>
                  <a:lnTo>
                    <a:pt x="2077" y="3057"/>
                  </a:lnTo>
                  <a:lnTo>
                    <a:pt x="2070" y="3053"/>
                  </a:lnTo>
                  <a:lnTo>
                    <a:pt x="2058" y="3048"/>
                  </a:lnTo>
                  <a:lnTo>
                    <a:pt x="2044" y="3041"/>
                  </a:lnTo>
                  <a:lnTo>
                    <a:pt x="2031" y="3035"/>
                  </a:lnTo>
                  <a:lnTo>
                    <a:pt x="2019" y="3028"/>
                  </a:lnTo>
                  <a:lnTo>
                    <a:pt x="2014" y="3024"/>
                  </a:lnTo>
                  <a:lnTo>
                    <a:pt x="2011" y="3022"/>
                  </a:lnTo>
                  <a:lnTo>
                    <a:pt x="2009" y="3019"/>
                  </a:lnTo>
                  <a:lnTo>
                    <a:pt x="2008" y="3017"/>
                  </a:lnTo>
                  <a:lnTo>
                    <a:pt x="1962" y="3017"/>
                  </a:lnTo>
                  <a:lnTo>
                    <a:pt x="1960" y="3022"/>
                  </a:lnTo>
                  <a:lnTo>
                    <a:pt x="1957" y="3027"/>
                  </a:lnTo>
                  <a:lnTo>
                    <a:pt x="1952" y="3031"/>
                  </a:lnTo>
                  <a:lnTo>
                    <a:pt x="1946" y="3036"/>
                  </a:lnTo>
                  <a:lnTo>
                    <a:pt x="1929" y="3046"/>
                  </a:lnTo>
                  <a:lnTo>
                    <a:pt x="1911" y="3056"/>
                  </a:lnTo>
                  <a:lnTo>
                    <a:pt x="1892" y="3067"/>
                  </a:lnTo>
                  <a:lnTo>
                    <a:pt x="1875" y="3076"/>
                  </a:lnTo>
                  <a:lnTo>
                    <a:pt x="1869" y="3081"/>
                  </a:lnTo>
                  <a:lnTo>
                    <a:pt x="1864" y="3086"/>
                  </a:lnTo>
                  <a:lnTo>
                    <a:pt x="1861" y="3091"/>
                  </a:lnTo>
                  <a:lnTo>
                    <a:pt x="1860" y="3096"/>
                  </a:lnTo>
                  <a:lnTo>
                    <a:pt x="1843" y="3096"/>
                  </a:lnTo>
                  <a:lnTo>
                    <a:pt x="1843" y="3104"/>
                  </a:lnTo>
                  <a:lnTo>
                    <a:pt x="1818" y="3104"/>
                  </a:lnTo>
                  <a:lnTo>
                    <a:pt x="1818" y="3085"/>
                  </a:lnTo>
                  <a:lnTo>
                    <a:pt x="1811" y="3085"/>
                  </a:lnTo>
                  <a:lnTo>
                    <a:pt x="1809" y="3076"/>
                  </a:lnTo>
                  <a:lnTo>
                    <a:pt x="1809" y="3062"/>
                  </a:lnTo>
                  <a:lnTo>
                    <a:pt x="1807" y="3045"/>
                  </a:lnTo>
                  <a:lnTo>
                    <a:pt x="1809" y="3024"/>
                  </a:lnTo>
                  <a:lnTo>
                    <a:pt x="1809" y="3005"/>
                  </a:lnTo>
                  <a:lnTo>
                    <a:pt x="1810" y="2986"/>
                  </a:lnTo>
                  <a:lnTo>
                    <a:pt x="1811" y="2969"/>
                  </a:lnTo>
                  <a:lnTo>
                    <a:pt x="1811" y="2958"/>
                  </a:lnTo>
                  <a:lnTo>
                    <a:pt x="1818" y="2948"/>
                  </a:lnTo>
                  <a:lnTo>
                    <a:pt x="1827" y="2946"/>
                  </a:lnTo>
                  <a:lnTo>
                    <a:pt x="1836" y="2945"/>
                  </a:lnTo>
                  <a:lnTo>
                    <a:pt x="1849" y="2941"/>
                  </a:lnTo>
                  <a:lnTo>
                    <a:pt x="1862" y="2938"/>
                  </a:lnTo>
                  <a:lnTo>
                    <a:pt x="1874" y="2934"/>
                  </a:lnTo>
                  <a:lnTo>
                    <a:pt x="1885" y="2929"/>
                  </a:lnTo>
                  <a:lnTo>
                    <a:pt x="1894" y="2926"/>
                  </a:lnTo>
                  <a:lnTo>
                    <a:pt x="1898" y="2921"/>
                  </a:lnTo>
                  <a:lnTo>
                    <a:pt x="1898" y="2914"/>
                  </a:lnTo>
                  <a:lnTo>
                    <a:pt x="1906" y="2911"/>
                  </a:lnTo>
                  <a:lnTo>
                    <a:pt x="1913" y="2910"/>
                  </a:lnTo>
                  <a:lnTo>
                    <a:pt x="1923" y="2910"/>
                  </a:lnTo>
                  <a:lnTo>
                    <a:pt x="1934" y="2911"/>
                  </a:lnTo>
                  <a:lnTo>
                    <a:pt x="1957" y="2916"/>
                  </a:lnTo>
                  <a:lnTo>
                    <a:pt x="1982" y="2921"/>
                  </a:lnTo>
                  <a:lnTo>
                    <a:pt x="2008" y="2926"/>
                  </a:lnTo>
                  <a:lnTo>
                    <a:pt x="2032" y="2929"/>
                  </a:lnTo>
                  <a:lnTo>
                    <a:pt x="2043" y="2929"/>
                  </a:lnTo>
                  <a:lnTo>
                    <a:pt x="2054" y="2928"/>
                  </a:lnTo>
                  <a:lnTo>
                    <a:pt x="2062" y="2926"/>
                  </a:lnTo>
                  <a:lnTo>
                    <a:pt x="2071" y="2921"/>
                  </a:lnTo>
                  <a:lnTo>
                    <a:pt x="2071" y="2914"/>
                  </a:lnTo>
                  <a:lnTo>
                    <a:pt x="2088" y="2914"/>
                  </a:lnTo>
                  <a:lnTo>
                    <a:pt x="2095" y="2905"/>
                  </a:lnTo>
                  <a:lnTo>
                    <a:pt x="2102" y="2898"/>
                  </a:lnTo>
                  <a:lnTo>
                    <a:pt x="2102" y="2837"/>
                  </a:lnTo>
                  <a:lnTo>
                    <a:pt x="2098" y="2836"/>
                  </a:lnTo>
                  <a:lnTo>
                    <a:pt x="2096" y="2836"/>
                  </a:lnTo>
                  <a:lnTo>
                    <a:pt x="2095" y="2835"/>
                  </a:lnTo>
                  <a:lnTo>
                    <a:pt x="2095" y="2832"/>
                  </a:lnTo>
                  <a:lnTo>
                    <a:pt x="2095" y="2831"/>
                  </a:lnTo>
                  <a:lnTo>
                    <a:pt x="2094" y="2830"/>
                  </a:lnTo>
                  <a:lnTo>
                    <a:pt x="2092" y="2828"/>
                  </a:lnTo>
                  <a:lnTo>
                    <a:pt x="2088" y="2828"/>
                  </a:lnTo>
                  <a:lnTo>
                    <a:pt x="2088" y="2831"/>
                  </a:lnTo>
                  <a:lnTo>
                    <a:pt x="2090" y="2832"/>
                  </a:lnTo>
                  <a:lnTo>
                    <a:pt x="2092" y="2831"/>
                  </a:lnTo>
                  <a:lnTo>
                    <a:pt x="2093" y="2830"/>
                  </a:lnTo>
                  <a:lnTo>
                    <a:pt x="2094" y="2826"/>
                  </a:lnTo>
                  <a:lnTo>
                    <a:pt x="2094" y="2822"/>
                  </a:lnTo>
                  <a:lnTo>
                    <a:pt x="2092" y="2816"/>
                  </a:lnTo>
                  <a:lnTo>
                    <a:pt x="2088" y="2810"/>
                  </a:lnTo>
                  <a:lnTo>
                    <a:pt x="2084" y="2809"/>
                  </a:lnTo>
                  <a:lnTo>
                    <a:pt x="2078" y="2805"/>
                  </a:lnTo>
                  <a:lnTo>
                    <a:pt x="2072" y="2802"/>
                  </a:lnTo>
                  <a:lnTo>
                    <a:pt x="2066" y="2796"/>
                  </a:lnTo>
                  <a:lnTo>
                    <a:pt x="2059" y="2790"/>
                  </a:lnTo>
                  <a:lnTo>
                    <a:pt x="2054" y="2785"/>
                  </a:lnTo>
                  <a:lnTo>
                    <a:pt x="2050" y="2780"/>
                  </a:lnTo>
                  <a:lnTo>
                    <a:pt x="2049" y="2775"/>
                  </a:lnTo>
                  <a:lnTo>
                    <a:pt x="2025" y="2775"/>
                  </a:lnTo>
                  <a:lnTo>
                    <a:pt x="1993" y="2750"/>
                  </a:lnTo>
                  <a:lnTo>
                    <a:pt x="1976" y="2741"/>
                  </a:lnTo>
                  <a:lnTo>
                    <a:pt x="1972" y="2741"/>
                  </a:lnTo>
                  <a:lnTo>
                    <a:pt x="1966" y="2739"/>
                  </a:lnTo>
                  <a:lnTo>
                    <a:pt x="1960" y="2736"/>
                  </a:lnTo>
                  <a:lnTo>
                    <a:pt x="1953" y="2734"/>
                  </a:lnTo>
                  <a:lnTo>
                    <a:pt x="1946" y="2733"/>
                  </a:lnTo>
                  <a:lnTo>
                    <a:pt x="1940" y="2731"/>
                  </a:lnTo>
                  <a:lnTo>
                    <a:pt x="1934" y="2731"/>
                  </a:lnTo>
                  <a:lnTo>
                    <a:pt x="1930" y="2734"/>
                  </a:lnTo>
                  <a:lnTo>
                    <a:pt x="1930" y="2741"/>
                  </a:lnTo>
                  <a:lnTo>
                    <a:pt x="1917" y="2747"/>
                  </a:lnTo>
                  <a:lnTo>
                    <a:pt x="1900" y="2752"/>
                  </a:lnTo>
                  <a:lnTo>
                    <a:pt x="1881" y="2756"/>
                  </a:lnTo>
                  <a:lnTo>
                    <a:pt x="1862" y="2757"/>
                  </a:lnTo>
                  <a:lnTo>
                    <a:pt x="1841" y="2759"/>
                  </a:lnTo>
                  <a:lnTo>
                    <a:pt x="1822" y="2759"/>
                  </a:lnTo>
                  <a:lnTo>
                    <a:pt x="1804" y="2759"/>
                  </a:lnTo>
                  <a:lnTo>
                    <a:pt x="1787" y="2759"/>
                  </a:lnTo>
                  <a:lnTo>
                    <a:pt x="1794" y="2748"/>
                  </a:lnTo>
                  <a:lnTo>
                    <a:pt x="1801" y="2737"/>
                  </a:lnTo>
                  <a:lnTo>
                    <a:pt x="1806" y="2726"/>
                  </a:lnTo>
                  <a:lnTo>
                    <a:pt x="1811" y="2717"/>
                  </a:lnTo>
                  <a:lnTo>
                    <a:pt x="1815" y="2707"/>
                  </a:lnTo>
                  <a:lnTo>
                    <a:pt x="1817" y="2697"/>
                  </a:lnTo>
                  <a:lnTo>
                    <a:pt x="1819" y="2689"/>
                  </a:lnTo>
                  <a:lnTo>
                    <a:pt x="1821" y="2680"/>
                  </a:lnTo>
                  <a:lnTo>
                    <a:pt x="1822" y="2672"/>
                  </a:lnTo>
                  <a:lnTo>
                    <a:pt x="1821" y="2664"/>
                  </a:lnTo>
                  <a:lnTo>
                    <a:pt x="1821" y="2657"/>
                  </a:lnTo>
                  <a:lnTo>
                    <a:pt x="1819" y="2650"/>
                  </a:lnTo>
                  <a:lnTo>
                    <a:pt x="1815" y="2637"/>
                  </a:lnTo>
                  <a:lnTo>
                    <a:pt x="1809" y="2623"/>
                  </a:lnTo>
                  <a:lnTo>
                    <a:pt x="1801" y="2612"/>
                  </a:lnTo>
                  <a:lnTo>
                    <a:pt x="1792" y="2600"/>
                  </a:lnTo>
                  <a:lnTo>
                    <a:pt x="1783" y="2589"/>
                  </a:lnTo>
                  <a:lnTo>
                    <a:pt x="1773" y="2579"/>
                  </a:lnTo>
                  <a:lnTo>
                    <a:pt x="1764" y="2568"/>
                  </a:lnTo>
                  <a:lnTo>
                    <a:pt x="1755" y="2558"/>
                  </a:lnTo>
                  <a:lnTo>
                    <a:pt x="1748" y="2547"/>
                  </a:lnTo>
                  <a:lnTo>
                    <a:pt x="1741" y="2534"/>
                  </a:lnTo>
                  <a:lnTo>
                    <a:pt x="1745" y="2534"/>
                  </a:lnTo>
                  <a:lnTo>
                    <a:pt x="1747" y="2533"/>
                  </a:lnTo>
                  <a:lnTo>
                    <a:pt x="1748" y="2532"/>
                  </a:lnTo>
                  <a:lnTo>
                    <a:pt x="1748" y="2531"/>
                  </a:lnTo>
                  <a:lnTo>
                    <a:pt x="1748" y="2530"/>
                  </a:lnTo>
                  <a:lnTo>
                    <a:pt x="1749" y="2528"/>
                  </a:lnTo>
                  <a:lnTo>
                    <a:pt x="1751" y="2527"/>
                  </a:lnTo>
                  <a:lnTo>
                    <a:pt x="1755" y="2527"/>
                  </a:lnTo>
                  <a:lnTo>
                    <a:pt x="1755" y="2522"/>
                  </a:lnTo>
                  <a:lnTo>
                    <a:pt x="1756" y="2519"/>
                  </a:lnTo>
                  <a:lnTo>
                    <a:pt x="1759" y="2514"/>
                  </a:lnTo>
                  <a:lnTo>
                    <a:pt x="1761" y="2510"/>
                  </a:lnTo>
                  <a:lnTo>
                    <a:pt x="1764" y="2507"/>
                  </a:lnTo>
                  <a:lnTo>
                    <a:pt x="1766" y="2503"/>
                  </a:lnTo>
                  <a:lnTo>
                    <a:pt x="1770" y="2502"/>
                  </a:lnTo>
                  <a:lnTo>
                    <a:pt x="1772" y="2500"/>
                  </a:lnTo>
                  <a:lnTo>
                    <a:pt x="1772" y="2482"/>
                  </a:lnTo>
                  <a:lnTo>
                    <a:pt x="1779" y="2482"/>
                  </a:lnTo>
                  <a:lnTo>
                    <a:pt x="1779" y="2479"/>
                  </a:lnTo>
                  <a:lnTo>
                    <a:pt x="1778" y="2476"/>
                  </a:lnTo>
                  <a:lnTo>
                    <a:pt x="1778" y="2474"/>
                  </a:lnTo>
                  <a:lnTo>
                    <a:pt x="1778" y="2471"/>
                  </a:lnTo>
                  <a:lnTo>
                    <a:pt x="1778" y="2469"/>
                  </a:lnTo>
                  <a:lnTo>
                    <a:pt x="1779" y="2468"/>
                  </a:lnTo>
                  <a:lnTo>
                    <a:pt x="1782" y="2466"/>
                  </a:lnTo>
                  <a:lnTo>
                    <a:pt x="1787" y="2466"/>
                  </a:lnTo>
                  <a:lnTo>
                    <a:pt x="1787" y="2458"/>
                  </a:lnTo>
                  <a:lnTo>
                    <a:pt x="1789" y="2451"/>
                  </a:lnTo>
                  <a:lnTo>
                    <a:pt x="1790" y="2443"/>
                  </a:lnTo>
                  <a:lnTo>
                    <a:pt x="1793" y="2435"/>
                  </a:lnTo>
                  <a:lnTo>
                    <a:pt x="1800" y="2420"/>
                  </a:lnTo>
                  <a:lnTo>
                    <a:pt x="1807" y="2406"/>
                  </a:lnTo>
                  <a:lnTo>
                    <a:pt x="1815" y="2392"/>
                  </a:lnTo>
                  <a:lnTo>
                    <a:pt x="1822" y="2379"/>
                  </a:lnTo>
                  <a:lnTo>
                    <a:pt x="1824" y="2372"/>
                  </a:lnTo>
                  <a:lnTo>
                    <a:pt x="1827" y="2366"/>
                  </a:lnTo>
                  <a:lnTo>
                    <a:pt x="1828" y="2358"/>
                  </a:lnTo>
                  <a:lnTo>
                    <a:pt x="1828" y="2352"/>
                  </a:lnTo>
                  <a:lnTo>
                    <a:pt x="1830" y="2352"/>
                  </a:lnTo>
                  <a:lnTo>
                    <a:pt x="1834" y="2351"/>
                  </a:lnTo>
                  <a:lnTo>
                    <a:pt x="1836" y="2350"/>
                  </a:lnTo>
                  <a:lnTo>
                    <a:pt x="1839" y="2349"/>
                  </a:lnTo>
                  <a:lnTo>
                    <a:pt x="1841" y="2347"/>
                  </a:lnTo>
                  <a:lnTo>
                    <a:pt x="1845" y="2345"/>
                  </a:lnTo>
                  <a:lnTo>
                    <a:pt x="1847" y="2345"/>
                  </a:lnTo>
                  <a:lnTo>
                    <a:pt x="1850" y="2344"/>
                  </a:lnTo>
                  <a:lnTo>
                    <a:pt x="1850" y="2341"/>
                  </a:lnTo>
                  <a:lnTo>
                    <a:pt x="1851" y="2339"/>
                  </a:lnTo>
                  <a:lnTo>
                    <a:pt x="1852" y="2336"/>
                  </a:lnTo>
                  <a:lnTo>
                    <a:pt x="1855" y="2335"/>
                  </a:lnTo>
                  <a:lnTo>
                    <a:pt x="1860" y="2332"/>
                  </a:lnTo>
                  <a:lnTo>
                    <a:pt x="1866" y="2328"/>
                  </a:lnTo>
                  <a:lnTo>
                    <a:pt x="1872" y="2324"/>
                  </a:lnTo>
                  <a:lnTo>
                    <a:pt x="1877" y="2321"/>
                  </a:lnTo>
                  <a:lnTo>
                    <a:pt x="1879" y="2318"/>
                  </a:lnTo>
                  <a:lnTo>
                    <a:pt x="1880" y="2316"/>
                  </a:lnTo>
                  <a:lnTo>
                    <a:pt x="1881" y="2313"/>
                  </a:lnTo>
                  <a:lnTo>
                    <a:pt x="1881" y="2310"/>
                  </a:lnTo>
                  <a:lnTo>
                    <a:pt x="1873" y="2316"/>
                  </a:lnTo>
                  <a:lnTo>
                    <a:pt x="1868" y="2321"/>
                  </a:lnTo>
                  <a:lnTo>
                    <a:pt x="1868" y="2322"/>
                  </a:lnTo>
                  <a:lnTo>
                    <a:pt x="1868" y="2323"/>
                  </a:lnTo>
                  <a:lnTo>
                    <a:pt x="1869" y="2323"/>
                  </a:lnTo>
                  <a:lnTo>
                    <a:pt x="1872" y="2324"/>
                  </a:lnTo>
                  <a:lnTo>
                    <a:pt x="1878" y="2323"/>
                  </a:lnTo>
                  <a:lnTo>
                    <a:pt x="1884" y="2321"/>
                  </a:lnTo>
                  <a:lnTo>
                    <a:pt x="1891" y="2316"/>
                  </a:lnTo>
                  <a:lnTo>
                    <a:pt x="1898" y="2310"/>
                  </a:lnTo>
                  <a:lnTo>
                    <a:pt x="1900" y="2307"/>
                  </a:lnTo>
                  <a:lnTo>
                    <a:pt x="1901" y="2304"/>
                  </a:lnTo>
                  <a:lnTo>
                    <a:pt x="1903" y="2301"/>
                  </a:lnTo>
                  <a:lnTo>
                    <a:pt x="1907" y="2299"/>
                  </a:lnTo>
                  <a:lnTo>
                    <a:pt x="1911" y="2298"/>
                  </a:lnTo>
                  <a:lnTo>
                    <a:pt x="1914" y="2295"/>
                  </a:lnTo>
                  <a:lnTo>
                    <a:pt x="1919" y="2294"/>
                  </a:lnTo>
                  <a:lnTo>
                    <a:pt x="1923" y="2294"/>
                  </a:lnTo>
                  <a:lnTo>
                    <a:pt x="1945" y="2260"/>
                  </a:lnTo>
                  <a:lnTo>
                    <a:pt x="1962" y="2260"/>
                  </a:lnTo>
                  <a:lnTo>
                    <a:pt x="1969" y="2249"/>
                  </a:lnTo>
                  <a:lnTo>
                    <a:pt x="1976" y="2242"/>
                  </a:lnTo>
                  <a:lnTo>
                    <a:pt x="1976" y="2238"/>
                  </a:lnTo>
                  <a:lnTo>
                    <a:pt x="1977" y="2236"/>
                  </a:lnTo>
                  <a:lnTo>
                    <a:pt x="1980" y="2233"/>
                  </a:lnTo>
                  <a:lnTo>
                    <a:pt x="1982" y="2231"/>
                  </a:lnTo>
                  <a:lnTo>
                    <a:pt x="1985" y="2228"/>
                  </a:lnTo>
                  <a:lnTo>
                    <a:pt x="1987" y="2227"/>
                  </a:lnTo>
                  <a:lnTo>
                    <a:pt x="1991" y="2226"/>
                  </a:lnTo>
                  <a:lnTo>
                    <a:pt x="1993" y="2225"/>
                  </a:lnTo>
                  <a:lnTo>
                    <a:pt x="1993" y="2208"/>
                  </a:lnTo>
                  <a:lnTo>
                    <a:pt x="1992" y="2189"/>
                  </a:lnTo>
                  <a:lnTo>
                    <a:pt x="1989" y="2170"/>
                  </a:lnTo>
                  <a:lnTo>
                    <a:pt x="1986" y="2151"/>
                  </a:lnTo>
                  <a:lnTo>
                    <a:pt x="1982" y="2132"/>
                  </a:lnTo>
                  <a:lnTo>
                    <a:pt x="1976" y="2115"/>
                  </a:lnTo>
                  <a:lnTo>
                    <a:pt x="1970" y="2099"/>
                  </a:lnTo>
                  <a:lnTo>
                    <a:pt x="1962" y="2085"/>
                  </a:lnTo>
                  <a:lnTo>
                    <a:pt x="1954" y="2085"/>
                  </a:lnTo>
                  <a:lnTo>
                    <a:pt x="1951" y="2080"/>
                  </a:lnTo>
                  <a:lnTo>
                    <a:pt x="1948" y="2073"/>
                  </a:lnTo>
                  <a:lnTo>
                    <a:pt x="1947" y="2063"/>
                  </a:lnTo>
                  <a:lnTo>
                    <a:pt x="1945" y="2052"/>
                  </a:lnTo>
                  <a:lnTo>
                    <a:pt x="1943" y="2040"/>
                  </a:lnTo>
                  <a:lnTo>
                    <a:pt x="1942" y="2030"/>
                  </a:lnTo>
                  <a:lnTo>
                    <a:pt x="1940" y="2022"/>
                  </a:lnTo>
                  <a:lnTo>
                    <a:pt x="1937" y="2016"/>
                  </a:lnTo>
                  <a:lnTo>
                    <a:pt x="1930" y="2016"/>
                  </a:lnTo>
                  <a:lnTo>
                    <a:pt x="1929" y="2011"/>
                  </a:lnTo>
                  <a:lnTo>
                    <a:pt x="1926" y="2004"/>
                  </a:lnTo>
                  <a:lnTo>
                    <a:pt x="1923" y="1994"/>
                  </a:lnTo>
                  <a:lnTo>
                    <a:pt x="1918" y="1983"/>
                  </a:lnTo>
                  <a:lnTo>
                    <a:pt x="1913" y="1972"/>
                  </a:lnTo>
                  <a:lnTo>
                    <a:pt x="1909" y="1961"/>
                  </a:lnTo>
                  <a:lnTo>
                    <a:pt x="1907" y="1952"/>
                  </a:lnTo>
                  <a:lnTo>
                    <a:pt x="1906" y="1948"/>
                  </a:lnTo>
                  <a:lnTo>
                    <a:pt x="1898" y="1939"/>
                  </a:lnTo>
                  <a:lnTo>
                    <a:pt x="1891" y="1939"/>
                  </a:lnTo>
                  <a:lnTo>
                    <a:pt x="1881" y="1932"/>
                  </a:lnTo>
                  <a:lnTo>
                    <a:pt x="1883" y="1925"/>
                  </a:lnTo>
                  <a:lnTo>
                    <a:pt x="1884" y="1918"/>
                  </a:lnTo>
                  <a:lnTo>
                    <a:pt x="1886" y="1911"/>
                  </a:lnTo>
                  <a:lnTo>
                    <a:pt x="1890" y="1905"/>
                  </a:lnTo>
                  <a:lnTo>
                    <a:pt x="1894" y="1899"/>
                  </a:lnTo>
                  <a:lnTo>
                    <a:pt x="1896" y="1892"/>
                  </a:lnTo>
                  <a:lnTo>
                    <a:pt x="1897" y="1886"/>
                  </a:lnTo>
                  <a:lnTo>
                    <a:pt x="1898" y="1878"/>
                  </a:lnTo>
                  <a:lnTo>
                    <a:pt x="1902" y="1878"/>
                  </a:lnTo>
                  <a:lnTo>
                    <a:pt x="1907" y="1876"/>
                  </a:lnTo>
                  <a:lnTo>
                    <a:pt x="1912" y="1873"/>
                  </a:lnTo>
                  <a:lnTo>
                    <a:pt x="1917" y="1870"/>
                  </a:lnTo>
                  <a:lnTo>
                    <a:pt x="1921" y="1865"/>
                  </a:lnTo>
                  <a:lnTo>
                    <a:pt x="1926" y="1860"/>
                  </a:lnTo>
                  <a:lnTo>
                    <a:pt x="1929" y="1856"/>
                  </a:lnTo>
                  <a:lnTo>
                    <a:pt x="1930" y="1852"/>
                  </a:lnTo>
                  <a:lnTo>
                    <a:pt x="1934" y="1852"/>
                  </a:lnTo>
                  <a:lnTo>
                    <a:pt x="1936" y="1850"/>
                  </a:lnTo>
                  <a:lnTo>
                    <a:pt x="1937" y="1849"/>
                  </a:lnTo>
                  <a:lnTo>
                    <a:pt x="1937" y="1848"/>
                  </a:lnTo>
                  <a:lnTo>
                    <a:pt x="1937" y="1847"/>
                  </a:lnTo>
                  <a:lnTo>
                    <a:pt x="1938" y="1846"/>
                  </a:lnTo>
                  <a:lnTo>
                    <a:pt x="1941" y="1844"/>
                  </a:lnTo>
                  <a:lnTo>
                    <a:pt x="1945" y="1844"/>
                  </a:lnTo>
                  <a:lnTo>
                    <a:pt x="1946" y="1837"/>
                  </a:lnTo>
                  <a:lnTo>
                    <a:pt x="1948" y="1826"/>
                  </a:lnTo>
                  <a:lnTo>
                    <a:pt x="1952" y="1815"/>
                  </a:lnTo>
                  <a:lnTo>
                    <a:pt x="1957" y="1804"/>
                  </a:lnTo>
                  <a:lnTo>
                    <a:pt x="1962" y="1793"/>
                  </a:lnTo>
                  <a:lnTo>
                    <a:pt x="1965" y="1784"/>
                  </a:lnTo>
                  <a:lnTo>
                    <a:pt x="1968" y="1778"/>
                  </a:lnTo>
                  <a:lnTo>
                    <a:pt x="1969" y="1775"/>
                  </a:lnTo>
                  <a:lnTo>
                    <a:pt x="1970" y="1756"/>
                  </a:lnTo>
                  <a:lnTo>
                    <a:pt x="1974" y="1734"/>
                  </a:lnTo>
                  <a:lnTo>
                    <a:pt x="1979" y="1711"/>
                  </a:lnTo>
                  <a:lnTo>
                    <a:pt x="1985" y="1689"/>
                  </a:lnTo>
                  <a:lnTo>
                    <a:pt x="1991" y="1668"/>
                  </a:lnTo>
                  <a:lnTo>
                    <a:pt x="1996" y="1649"/>
                  </a:lnTo>
                  <a:lnTo>
                    <a:pt x="1999" y="1633"/>
                  </a:lnTo>
                  <a:lnTo>
                    <a:pt x="2000" y="1622"/>
                  </a:lnTo>
                  <a:lnTo>
                    <a:pt x="2024" y="1622"/>
                  </a:lnTo>
                  <a:lnTo>
                    <a:pt x="2048" y="1624"/>
                  </a:lnTo>
                  <a:lnTo>
                    <a:pt x="2071" y="1627"/>
                  </a:lnTo>
                  <a:lnTo>
                    <a:pt x="2095" y="1629"/>
                  </a:lnTo>
                  <a:lnTo>
                    <a:pt x="2118" y="1633"/>
                  </a:lnTo>
                  <a:lnTo>
                    <a:pt x="2143" y="1635"/>
                  </a:lnTo>
                  <a:lnTo>
                    <a:pt x="2166" y="1637"/>
                  </a:lnTo>
                  <a:lnTo>
                    <a:pt x="2190" y="1638"/>
                  </a:lnTo>
                  <a:lnTo>
                    <a:pt x="2190" y="1634"/>
                  </a:lnTo>
                  <a:lnTo>
                    <a:pt x="2191" y="1630"/>
                  </a:lnTo>
                  <a:lnTo>
                    <a:pt x="2192" y="1626"/>
                  </a:lnTo>
                  <a:lnTo>
                    <a:pt x="2195" y="1622"/>
                  </a:lnTo>
                  <a:lnTo>
                    <a:pt x="2196" y="1617"/>
                  </a:lnTo>
                  <a:lnTo>
                    <a:pt x="2198" y="1615"/>
                  </a:lnTo>
                  <a:lnTo>
                    <a:pt x="2202" y="1612"/>
                  </a:lnTo>
                  <a:lnTo>
                    <a:pt x="2204" y="1611"/>
                  </a:lnTo>
                  <a:lnTo>
                    <a:pt x="2203" y="1595"/>
                  </a:lnTo>
                  <a:lnTo>
                    <a:pt x="2201" y="1579"/>
                  </a:lnTo>
                  <a:lnTo>
                    <a:pt x="2197" y="1564"/>
                  </a:lnTo>
                  <a:lnTo>
                    <a:pt x="2194" y="1549"/>
                  </a:lnTo>
                  <a:lnTo>
                    <a:pt x="2190" y="1533"/>
                  </a:lnTo>
                  <a:lnTo>
                    <a:pt x="2186" y="1520"/>
                  </a:lnTo>
                  <a:lnTo>
                    <a:pt x="2184" y="1505"/>
                  </a:lnTo>
                  <a:lnTo>
                    <a:pt x="2183" y="1492"/>
                  </a:lnTo>
                  <a:lnTo>
                    <a:pt x="2166" y="1481"/>
                  </a:lnTo>
                  <a:lnTo>
                    <a:pt x="2166" y="1479"/>
                  </a:lnTo>
                  <a:lnTo>
                    <a:pt x="2164" y="1476"/>
                  </a:lnTo>
                  <a:lnTo>
                    <a:pt x="2163" y="1473"/>
                  </a:lnTo>
                  <a:lnTo>
                    <a:pt x="2162" y="1470"/>
                  </a:lnTo>
                  <a:lnTo>
                    <a:pt x="2161" y="1466"/>
                  </a:lnTo>
                  <a:lnTo>
                    <a:pt x="2160" y="1464"/>
                  </a:lnTo>
                  <a:lnTo>
                    <a:pt x="2158" y="1460"/>
                  </a:lnTo>
                  <a:lnTo>
                    <a:pt x="2158" y="1458"/>
                  </a:lnTo>
                  <a:lnTo>
                    <a:pt x="2156" y="1457"/>
                  </a:lnTo>
                  <a:lnTo>
                    <a:pt x="2152" y="1456"/>
                  </a:lnTo>
                  <a:lnTo>
                    <a:pt x="2150" y="1454"/>
                  </a:lnTo>
                  <a:lnTo>
                    <a:pt x="2147" y="1452"/>
                  </a:lnTo>
                  <a:lnTo>
                    <a:pt x="2145" y="1448"/>
                  </a:lnTo>
                  <a:lnTo>
                    <a:pt x="2143" y="1446"/>
                  </a:lnTo>
                  <a:lnTo>
                    <a:pt x="2141" y="1442"/>
                  </a:lnTo>
                  <a:lnTo>
                    <a:pt x="2141" y="1440"/>
                  </a:lnTo>
                  <a:lnTo>
                    <a:pt x="2134" y="1431"/>
                  </a:lnTo>
                  <a:lnTo>
                    <a:pt x="2128" y="1430"/>
                  </a:lnTo>
                  <a:lnTo>
                    <a:pt x="2117" y="1429"/>
                  </a:lnTo>
                  <a:lnTo>
                    <a:pt x="2104" y="1425"/>
                  </a:lnTo>
                  <a:lnTo>
                    <a:pt x="2088" y="1422"/>
                  </a:lnTo>
                  <a:lnTo>
                    <a:pt x="2072" y="1417"/>
                  </a:lnTo>
                  <a:lnTo>
                    <a:pt x="2058" y="1412"/>
                  </a:lnTo>
                  <a:lnTo>
                    <a:pt x="2045" y="1408"/>
                  </a:lnTo>
                  <a:lnTo>
                    <a:pt x="2039" y="1405"/>
                  </a:lnTo>
                  <a:lnTo>
                    <a:pt x="2039" y="1397"/>
                  </a:lnTo>
                  <a:lnTo>
                    <a:pt x="2017" y="1397"/>
                  </a:lnTo>
                  <a:lnTo>
                    <a:pt x="2008" y="1389"/>
                  </a:lnTo>
                  <a:lnTo>
                    <a:pt x="2008" y="1378"/>
                  </a:lnTo>
                  <a:lnTo>
                    <a:pt x="2000" y="1378"/>
                  </a:lnTo>
                  <a:lnTo>
                    <a:pt x="1993" y="1370"/>
                  </a:lnTo>
                  <a:lnTo>
                    <a:pt x="1994" y="1362"/>
                  </a:lnTo>
                  <a:lnTo>
                    <a:pt x="1997" y="1355"/>
                  </a:lnTo>
                  <a:lnTo>
                    <a:pt x="2000" y="1350"/>
                  </a:lnTo>
                  <a:lnTo>
                    <a:pt x="2005" y="1345"/>
                  </a:lnTo>
                  <a:lnTo>
                    <a:pt x="2010" y="1341"/>
                  </a:lnTo>
                  <a:lnTo>
                    <a:pt x="2014" y="1338"/>
                  </a:lnTo>
                  <a:lnTo>
                    <a:pt x="2016" y="1333"/>
                  </a:lnTo>
                  <a:lnTo>
                    <a:pt x="2017" y="1328"/>
                  </a:lnTo>
                  <a:lnTo>
                    <a:pt x="2010" y="1333"/>
                  </a:lnTo>
                  <a:lnTo>
                    <a:pt x="2008" y="1336"/>
                  </a:lnTo>
                  <a:lnTo>
                    <a:pt x="2007" y="1339"/>
                  </a:lnTo>
                  <a:lnTo>
                    <a:pt x="2008" y="1339"/>
                  </a:lnTo>
                  <a:lnTo>
                    <a:pt x="2009" y="1340"/>
                  </a:lnTo>
                  <a:lnTo>
                    <a:pt x="2010" y="1340"/>
                  </a:lnTo>
                  <a:lnTo>
                    <a:pt x="2015" y="1339"/>
                  </a:lnTo>
                  <a:lnTo>
                    <a:pt x="2020" y="1336"/>
                  </a:lnTo>
                  <a:lnTo>
                    <a:pt x="2026" y="1333"/>
                  </a:lnTo>
                  <a:lnTo>
                    <a:pt x="2032" y="1328"/>
                  </a:lnTo>
                  <a:lnTo>
                    <a:pt x="2033" y="1324"/>
                  </a:lnTo>
                  <a:lnTo>
                    <a:pt x="2034" y="1321"/>
                  </a:lnTo>
                  <a:lnTo>
                    <a:pt x="2038" y="1316"/>
                  </a:lnTo>
                  <a:lnTo>
                    <a:pt x="2043" y="1311"/>
                  </a:lnTo>
                  <a:lnTo>
                    <a:pt x="2055" y="1301"/>
                  </a:lnTo>
                  <a:lnTo>
                    <a:pt x="2070" y="1290"/>
                  </a:lnTo>
                  <a:lnTo>
                    <a:pt x="2084" y="1282"/>
                  </a:lnTo>
                  <a:lnTo>
                    <a:pt x="2099" y="1275"/>
                  </a:lnTo>
                  <a:lnTo>
                    <a:pt x="2111" y="1270"/>
                  </a:lnTo>
                  <a:lnTo>
                    <a:pt x="2119" y="1267"/>
                  </a:lnTo>
                  <a:lnTo>
                    <a:pt x="2127" y="1259"/>
                  </a:lnTo>
                  <a:lnTo>
                    <a:pt x="2127" y="1255"/>
                  </a:lnTo>
                  <a:lnTo>
                    <a:pt x="2129" y="1250"/>
                  </a:lnTo>
                  <a:lnTo>
                    <a:pt x="2132" y="1247"/>
                  </a:lnTo>
                  <a:lnTo>
                    <a:pt x="2135" y="1243"/>
                  </a:lnTo>
                  <a:lnTo>
                    <a:pt x="2144" y="1236"/>
                  </a:lnTo>
                  <a:lnTo>
                    <a:pt x="2155" y="1228"/>
                  </a:lnTo>
                  <a:lnTo>
                    <a:pt x="2164" y="1222"/>
                  </a:lnTo>
                  <a:lnTo>
                    <a:pt x="2174" y="1215"/>
                  </a:lnTo>
                  <a:lnTo>
                    <a:pt x="2178" y="1211"/>
                  </a:lnTo>
                  <a:lnTo>
                    <a:pt x="2180" y="1208"/>
                  </a:lnTo>
                  <a:lnTo>
                    <a:pt x="2181" y="1203"/>
                  </a:lnTo>
                  <a:lnTo>
                    <a:pt x="2183" y="1198"/>
                  </a:lnTo>
                  <a:lnTo>
                    <a:pt x="2186" y="1198"/>
                  </a:lnTo>
                  <a:lnTo>
                    <a:pt x="2189" y="1197"/>
                  </a:lnTo>
                  <a:lnTo>
                    <a:pt x="2190" y="1196"/>
                  </a:lnTo>
                  <a:lnTo>
                    <a:pt x="2190" y="1194"/>
                  </a:lnTo>
                  <a:lnTo>
                    <a:pt x="2190" y="1193"/>
                  </a:lnTo>
                  <a:lnTo>
                    <a:pt x="2191" y="1192"/>
                  </a:lnTo>
                  <a:lnTo>
                    <a:pt x="2192" y="1191"/>
                  </a:lnTo>
                  <a:lnTo>
                    <a:pt x="2197" y="1191"/>
                  </a:lnTo>
                  <a:lnTo>
                    <a:pt x="2198" y="1158"/>
                  </a:lnTo>
                  <a:lnTo>
                    <a:pt x="2201" y="1124"/>
                  </a:lnTo>
                  <a:lnTo>
                    <a:pt x="2204" y="1090"/>
                  </a:lnTo>
                  <a:lnTo>
                    <a:pt x="2209" y="1056"/>
                  </a:lnTo>
                  <a:lnTo>
                    <a:pt x="2214" y="1022"/>
                  </a:lnTo>
                  <a:lnTo>
                    <a:pt x="2218" y="989"/>
                  </a:lnTo>
                  <a:lnTo>
                    <a:pt x="2220" y="955"/>
                  </a:lnTo>
                  <a:lnTo>
                    <a:pt x="2221" y="923"/>
                  </a:lnTo>
                  <a:lnTo>
                    <a:pt x="2183" y="905"/>
                  </a:lnTo>
                  <a:lnTo>
                    <a:pt x="2183" y="897"/>
                  </a:lnTo>
                  <a:lnTo>
                    <a:pt x="2183" y="899"/>
                  </a:lnTo>
                  <a:lnTo>
                    <a:pt x="2183" y="900"/>
                  </a:lnTo>
                  <a:lnTo>
                    <a:pt x="2181" y="900"/>
                  </a:lnTo>
                  <a:lnTo>
                    <a:pt x="2180" y="900"/>
                  </a:lnTo>
                  <a:lnTo>
                    <a:pt x="2178" y="899"/>
                  </a:lnTo>
                  <a:lnTo>
                    <a:pt x="2175" y="898"/>
                  </a:lnTo>
                  <a:lnTo>
                    <a:pt x="2170" y="897"/>
                  </a:lnTo>
                  <a:lnTo>
                    <a:pt x="2166" y="897"/>
                  </a:lnTo>
                  <a:lnTo>
                    <a:pt x="2166" y="889"/>
                  </a:lnTo>
                  <a:lnTo>
                    <a:pt x="2151" y="889"/>
                  </a:lnTo>
                  <a:lnTo>
                    <a:pt x="2150" y="888"/>
                  </a:lnTo>
                  <a:lnTo>
                    <a:pt x="2147" y="886"/>
                  </a:lnTo>
                  <a:lnTo>
                    <a:pt x="2143" y="883"/>
                  </a:lnTo>
                  <a:lnTo>
                    <a:pt x="2136" y="880"/>
                  </a:lnTo>
                  <a:lnTo>
                    <a:pt x="2130" y="876"/>
                  </a:lnTo>
                  <a:lnTo>
                    <a:pt x="2124" y="874"/>
                  </a:lnTo>
                  <a:lnTo>
                    <a:pt x="2118" y="871"/>
                  </a:lnTo>
                  <a:lnTo>
                    <a:pt x="2112" y="870"/>
                  </a:lnTo>
                  <a:lnTo>
                    <a:pt x="2112" y="844"/>
                  </a:lnTo>
                  <a:lnTo>
                    <a:pt x="2134" y="827"/>
                  </a:lnTo>
                  <a:lnTo>
                    <a:pt x="2134" y="820"/>
                  </a:lnTo>
                  <a:lnTo>
                    <a:pt x="2141" y="814"/>
                  </a:lnTo>
                  <a:lnTo>
                    <a:pt x="2151" y="808"/>
                  </a:lnTo>
                  <a:lnTo>
                    <a:pt x="2162" y="803"/>
                  </a:lnTo>
                  <a:lnTo>
                    <a:pt x="2174" y="798"/>
                  </a:lnTo>
                  <a:lnTo>
                    <a:pt x="2186" y="795"/>
                  </a:lnTo>
                  <a:lnTo>
                    <a:pt x="2197" y="791"/>
                  </a:lnTo>
                  <a:lnTo>
                    <a:pt x="2207" y="787"/>
                  </a:lnTo>
                  <a:lnTo>
                    <a:pt x="2214" y="782"/>
                  </a:lnTo>
                  <a:lnTo>
                    <a:pt x="2214" y="775"/>
                  </a:lnTo>
                  <a:lnTo>
                    <a:pt x="2229" y="775"/>
                  </a:lnTo>
                  <a:lnTo>
                    <a:pt x="2230" y="773"/>
                  </a:lnTo>
                  <a:lnTo>
                    <a:pt x="2235" y="768"/>
                  </a:lnTo>
                  <a:lnTo>
                    <a:pt x="2241" y="762"/>
                  </a:lnTo>
                  <a:lnTo>
                    <a:pt x="2249" y="753"/>
                  </a:lnTo>
                  <a:lnTo>
                    <a:pt x="2258" y="746"/>
                  </a:lnTo>
                  <a:lnTo>
                    <a:pt x="2265" y="739"/>
                  </a:lnTo>
                  <a:lnTo>
                    <a:pt x="2272" y="735"/>
                  </a:lnTo>
                  <a:lnTo>
                    <a:pt x="2277" y="733"/>
                  </a:lnTo>
                  <a:lnTo>
                    <a:pt x="2279" y="730"/>
                  </a:lnTo>
                  <a:lnTo>
                    <a:pt x="2281" y="727"/>
                  </a:lnTo>
                  <a:lnTo>
                    <a:pt x="2285" y="723"/>
                  </a:lnTo>
                  <a:lnTo>
                    <a:pt x="2288" y="718"/>
                  </a:lnTo>
                  <a:lnTo>
                    <a:pt x="2292" y="714"/>
                  </a:lnTo>
                  <a:lnTo>
                    <a:pt x="2296" y="710"/>
                  </a:lnTo>
                  <a:lnTo>
                    <a:pt x="2298" y="703"/>
                  </a:lnTo>
                  <a:lnTo>
                    <a:pt x="2299" y="699"/>
                  </a:lnTo>
                  <a:lnTo>
                    <a:pt x="2303" y="697"/>
                  </a:lnTo>
                  <a:lnTo>
                    <a:pt x="2306" y="696"/>
                  </a:lnTo>
                  <a:lnTo>
                    <a:pt x="2310" y="694"/>
                  </a:lnTo>
                  <a:lnTo>
                    <a:pt x="2313" y="691"/>
                  </a:lnTo>
                  <a:lnTo>
                    <a:pt x="2317" y="684"/>
                  </a:lnTo>
                  <a:lnTo>
                    <a:pt x="2320" y="674"/>
                  </a:lnTo>
                  <a:lnTo>
                    <a:pt x="2322" y="665"/>
                  </a:lnTo>
                  <a:lnTo>
                    <a:pt x="2322" y="655"/>
                  </a:lnTo>
                  <a:lnTo>
                    <a:pt x="2323" y="645"/>
                  </a:lnTo>
                  <a:lnTo>
                    <a:pt x="2323" y="638"/>
                  </a:lnTo>
                  <a:lnTo>
                    <a:pt x="2316" y="629"/>
                  </a:lnTo>
                  <a:lnTo>
                    <a:pt x="2311" y="629"/>
                  </a:lnTo>
                  <a:lnTo>
                    <a:pt x="2306" y="628"/>
                  </a:lnTo>
                  <a:lnTo>
                    <a:pt x="2300" y="626"/>
                  </a:lnTo>
                  <a:lnTo>
                    <a:pt x="2294" y="623"/>
                  </a:lnTo>
                  <a:lnTo>
                    <a:pt x="2282" y="616"/>
                  </a:lnTo>
                  <a:lnTo>
                    <a:pt x="2270" y="607"/>
                  </a:lnTo>
                  <a:lnTo>
                    <a:pt x="2259" y="598"/>
                  </a:lnTo>
                  <a:lnTo>
                    <a:pt x="2249" y="589"/>
                  </a:lnTo>
                  <a:lnTo>
                    <a:pt x="2241" y="582"/>
                  </a:lnTo>
                  <a:lnTo>
                    <a:pt x="2236" y="577"/>
                  </a:lnTo>
                  <a:lnTo>
                    <a:pt x="2229" y="569"/>
                  </a:lnTo>
                  <a:lnTo>
                    <a:pt x="2229" y="535"/>
                  </a:lnTo>
                  <a:lnTo>
                    <a:pt x="2229" y="542"/>
                  </a:lnTo>
                  <a:lnTo>
                    <a:pt x="2229" y="547"/>
                  </a:lnTo>
                  <a:lnTo>
                    <a:pt x="2230" y="548"/>
                  </a:lnTo>
                  <a:lnTo>
                    <a:pt x="2231" y="547"/>
                  </a:lnTo>
                  <a:lnTo>
                    <a:pt x="2232" y="544"/>
                  </a:lnTo>
                  <a:lnTo>
                    <a:pt x="2236" y="542"/>
                  </a:lnTo>
                  <a:lnTo>
                    <a:pt x="2240" y="537"/>
                  </a:lnTo>
                  <a:lnTo>
                    <a:pt x="2246" y="535"/>
                  </a:lnTo>
                  <a:lnTo>
                    <a:pt x="2253" y="526"/>
                  </a:lnTo>
                  <a:lnTo>
                    <a:pt x="2348" y="355"/>
                  </a:lnTo>
                  <a:lnTo>
                    <a:pt x="2348" y="328"/>
                  </a:lnTo>
                  <a:lnTo>
                    <a:pt x="2347" y="287"/>
                  </a:lnTo>
                  <a:lnTo>
                    <a:pt x="2345" y="236"/>
                  </a:lnTo>
                  <a:lnTo>
                    <a:pt x="2343" y="181"/>
                  </a:lnTo>
                  <a:lnTo>
                    <a:pt x="2341" y="154"/>
                  </a:lnTo>
                  <a:lnTo>
                    <a:pt x="2338" y="129"/>
                  </a:lnTo>
                  <a:lnTo>
                    <a:pt x="2334" y="106"/>
                  </a:lnTo>
                  <a:lnTo>
                    <a:pt x="2331" y="85"/>
                  </a:lnTo>
                  <a:lnTo>
                    <a:pt x="2327" y="67"/>
                  </a:lnTo>
                  <a:lnTo>
                    <a:pt x="2321" y="53"/>
                  </a:lnTo>
                  <a:lnTo>
                    <a:pt x="2319" y="49"/>
                  </a:lnTo>
                  <a:lnTo>
                    <a:pt x="2315" y="45"/>
                  </a:lnTo>
                  <a:lnTo>
                    <a:pt x="2313" y="42"/>
                  </a:lnTo>
                  <a:lnTo>
                    <a:pt x="2309" y="42"/>
                  </a:lnTo>
                  <a:lnTo>
                    <a:pt x="2309" y="7"/>
                  </a:lnTo>
                  <a:lnTo>
                    <a:pt x="2331" y="0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61" name="Freeform 66"/>
            <p:cNvSpPr>
              <a:spLocks/>
            </p:cNvSpPr>
            <p:nvPr/>
          </p:nvSpPr>
          <p:spPr bwMode="auto">
            <a:xfrm>
              <a:off x="1869" y="3505"/>
              <a:ext cx="610" cy="811"/>
            </a:xfrm>
            <a:custGeom>
              <a:avLst/>
              <a:gdLst>
                <a:gd name="T0" fmla="*/ 0 w 2426"/>
                <a:gd name="T1" fmla="*/ 0 h 3646"/>
                <a:gd name="T2" fmla="*/ 0 w 2426"/>
                <a:gd name="T3" fmla="*/ 0 h 3646"/>
                <a:gd name="T4" fmla="*/ 0 w 2426"/>
                <a:gd name="T5" fmla="*/ 0 h 3646"/>
                <a:gd name="T6" fmla="*/ 0 w 2426"/>
                <a:gd name="T7" fmla="*/ 0 h 3646"/>
                <a:gd name="T8" fmla="*/ 0 w 2426"/>
                <a:gd name="T9" fmla="*/ 0 h 3646"/>
                <a:gd name="T10" fmla="*/ 0 w 2426"/>
                <a:gd name="T11" fmla="*/ 0 h 3646"/>
                <a:gd name="T12" fmla="*/ 0 w 2426"/>
                <a:gd name="T13" fmla="*/ 0 h 3646"/>
                <a:gd name="T14" fmla="*/ 0 w 2426"/>
                <a:gd name="T15" fmla="*/ 0 h 3646"/>
                <a:gd name="T16" fmla="*/ 0 w 2426"/>
                <a:gd name="T17" fmla="*/ 0 h 3646"/>
                <a:gd name="T18" fmla="*/ 0 w 2426"/>
                <a:gd name="T19" fmla="*/ 0 h 3646"/>
                <a:gd name="T20" fmla="*/ 0 w 2426"/>
                <a:gd name="T21" fmla="*/ 0 h 3646"/>
                <a:gd name="T22" fmla="*/ 0 w 2426"/>
                <a:gd name="T23" fmla="*/ 0 h 3646"/>
                <a:gd name="T24" fmla="*/ 0 w 2426"/>
                <a:gd name="T25" fmla="*/ 0 h 3646"/>
                <a:gd name="T26" fmla="*/ 0 w 2426"/>
                <a:gd name="T27" fmla="*/ 0 h 3646"/>
                <a:gd name="T28" fmla="*/ 0 w 2426"/>
                <a:gd name="T29" fmla="*/ 0 h 3646"/>
                <a:gd name="T30" fmla="*/ 0 w 2426"/>
                <a:gd name="T31" fmla="*/ 0 h 3646"/>
                <a:gd name="T32" fmla="*/ 0 w 2426"/>
                <a:gd name="T33" fmla="*/ 0 h 3646"/>
                <a:gd name="T34" fmla="*/ 0 w 2426"/>
                <a:gd name="T35" fmla="*/ 0 h 3646"/>
                <a:gd name="T36" fmla="*/ 0 w 2426"/>
                <a:gd name="T37" fmla="*/ 0 h 3646"/>
                <a:gd name="T38" fmla="*/ 0 w 2426"/>
                <a:gd name="T39" fmla="*/ 0 h 3646"/>
                <a:gd name="T40" fmla="*/ 0 w 2426"/>
                <a:gd name="T41" fmla="*/ 0 h 3646"/>
                <a:gd name="T42" fmla="*/ 0 w 2426"/>
                <a:gd name="T43" fmla="*/ 0 h 3646"/>
                <a:gd name="T44" fmla="*/ 0 w 2426"/>
                <a:gd name="T45" fmla="*/ 0 h 3646"/>
                <a:gd name="T46" fmla="*/ 0 w 2426"/>
                <a:gd name="T47" fmla="*/ 0 h 3646"/>
                <a:gd name="T48" fmla="*/ 0 w 2426"/>
                <a:gd name="T49" fmla="*/ 0 h 3646"/>
                <a:gd name="T50" fmla="*/ 0 w 2426"/>
                <a:gd name="T51" fmla="*/ 0 h 3646"/>
                <a:gd name="T52" fmla="*/ 0 w 2426"/>
                <a:gd name="T53" fmla="*/ 0 h 3646"/>
                <a:gd name="T54" fmla="*/ 0 w 2426"/>
                <a:gd name="T55" fmla="*/ 0 h 3646"/>
                <a:gd name="T56" fmla="*/ 0 w 2426"/>
                <a:gd name="T57" fmla="*/ 0 h 3646"/>
                <a:gd name="T58" fmla="*/ 0 w 2426"/>
                <a:gd name="T59" fmla="*/ 0 h 3646"/>
                <a:gd name="T60" fmla="*/ 0 w 2426"/>
                <a:gd name="T61" fmla="*/ 0 h 3646"/>
                <a:gd name="T62" fmla="*/ 0 w 2426"/>
                <a:gd name="T63" fmla="*/ 0 h 3646"/>
                <a:gd name="T64" fmla="*/ 0 w 2426"/>
                <a:gd name="T65" fmla="*/ 0 h 3646"/>
                <a:gd name="T66" fmla="*/ 0 w 2426"/>
                <a:gd name="T67" fmla="*/ 0 h 3646"/>
                <a:gd name="T68" fmla="*/ 0 w 2426"/>
                <a:gd name="T69" fmla="*/ 0 h 3646"/>
                <a:gd name="T70" fmla="*/ 0 w 2426"/>
                <a:gd name="T71" fmla="*/ 0 h 3646"/>
                <a:gd name="T72" fmla="*/ 0 w 2426"/>
                <a:gd name="T73" fmla="*/ 0 h 3646"/>
                <a:gd name="T74" fmla="*/ 0 w 2426"/>
                <a:gd name="T75" fmla="*/ 0 h 3646"/>
                <a:gd name="T76" fmla="*/ 0 w 2426"/>
                <a:gd name="T77" fmla="*/ 0 h 3646"/>
                <a:gd name="T78" fmla="*/ 0 w 2426"/>
                <a:gd name="T79" fmla="*/ 0 h 3646"/>
                <a:gd name="T80" fmla="*/ 0 w 2426"/>
                <a:gd name="T81" fmla="*/ 0 h 3646"/>
                <a:gd name="T82" fmla="*/ 0 w 2426"/>
                <a:gd name="T83" fmla="*/ 0 h 3646"/>
                <a:gd name="T84" fmla="*/ 0 w 2426"/>
                <a:gd name="T85" fmla="*/ 0 h 3646"/>
                <a:gd name="T86" fmla="*/ 0 w 2426"/>
                <a:gd name="T87" fmla="*/ 0 h 3646"/>
                <a:gd name="T88" fmla="*/ 0 w 2426"/>
                <a:gd name="T89" fmla="*/ 0 h 3646"/>
                <a:gd name="T90" fmla="*/ 0 w 2426"/>
                <a:gd name="T91" fmla="*/ 0 h 3646"/>
                <a:gd name="T92" fmla="*/ 0 w 2426"/>
                <a:gd name="T93" fmla="*/ 0 h 3646"/>
                <a:gd name="T94" fmla="*/ 0 w 2426"/>
                <a:gd name="T95" fmla="*/ 0 h 3646"/>
                <a:gd name="T96" fmla="*/ 0 w 2426"/>
                <a:gd name="T97" fmla="*/ 0 h 3646"/>
                <a:gd name="T98" fmla="*/ 0 w 2426"/>
                <a:gd name="T99" fmla="*/ 0 h 3646"/>
                <a:gd name="T100" fmla="*/ 0 w 2426"/>
                <a:gd name="T101" fmla="*/ 0 h 3646"/>
                <a:gd name="T102" fmla="*/ 0 w 2426"/>
                <a:gd name="T103" fmla="*/ 0 h 3646"/>
                <a:gd name="T104" fmla="*/ 0 w 2426"/>
                <a:gd name="T105" fmla="*/ 0 h 3646"/>
                <a:gd name="T106" fmla="*/ 0 w 2426"/>
                <a:gd name="T107" fmla="*/ 0 h 3646"/>
                <a:gd name="T108" fmla="*/ 0 w 2426"/>
                <a:gd name="T109" fmla="*/ 0 h 3646"/>
                <a:gd name="T110" fmla="*/ 0 w 2426"/>
                <a:gd name="T111" fmla="*/ 0 h 3646"/>
                <a:gd name="T112" fmla="*/ 0 w 2426"/>
                <a:gd name="T113" fmla="*/ 0 h 3646"/>
                <a:gd name="T114" fmla="*/ 0 w 2426"/>
                <a:gd name="T115" fmla="*/ 0 h 3646"/>
                <a:gd name="T116" fmla="*/ 0 w 2426"/>
                <a:gd name="T117" fmla="*/ 0 h 3646"/>
                <a:gd name="T118" fmla="*/ 0 w 2426"/>
                <a:gd name="T119" fmla="*/ 0 h 3646"/>
                <a:gd name="T120" fmla="*/ 0 w 2426"/>
                <a:gd name="T121" fmla="*/ 0 h 3646"/>
                <a:gd name="T122" fmla="*/ 0 w 2426"/>
                <a:gd name="T123" fmla="*/ 0 h 3646"/>
                <a:gd name="T124" fmla="*/ 0 w 2426"/>
                <a:gd name="T125" fmla="*/ 0 h 3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6"/>
                <a:gd name="T190" fmla="*/ 0 h 3646"/>
                <a:gd name="T191" fmla="*/ 2426 w 2426"/>
                <a:gd name="T192" fmla="*/ 3646 h 3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6" h="3646">
                  <a:moveTo>
                    <a:pt x="2382" y="81"/>
                  </a:moveTo>
                  <a:lnTo>
                    <a:pt x="2329" y="105"/>
                  </a:lnTo>
                  <a:lnTo>
                    <a:pt x="2314" y="74"/>
                  </a:lnTo>
                  <a:lnTo>
                    <a:pt x="2304" y="74"/>
                  </a:lnTo>
                  <a:lnTo>
                    <a:pt x="2307" y="74"/>
                  </a:lnTo>
                  <a:lnTo>
                    <a:pt x="2308" y="74"/>
                  </a:lnTo>
                  <a:lnTo>
                    <a:pt x="2308" y="72"/>
                  </a:lnTo>
                  <a:lnTo>
                    <a:pt x="2308" y="71"/>
                  </a:lnTo>
                  <a:lnTo>
                    <a:pt x="2307" y="70"/>
                  </a:lnTo>
                  <a:lnTo>
                    <a:pt x="2306" y="66"/>
                  </a:lnTo>
                  <a:lnTo>
                    <a:pt x="2304" y="63"/>
                  </a:lnTo>
                  <a:lnTo>
                    <a:pt x="2304" y="58"/>
                  </a:lnTo>
                  <a:lnTo>
                    <a:pt x="2297" y="58"/>
                  </a:lnTo>
                  <a:lnTo>
                    <a:pt x="2297" y="40"/>
                  </a:lnTo>
                  <a:lnTo>
                    <a:pt x="2297" y="45"/>
                  </a:lnTo>
                  <a:lnTo>
                    <a:pt x="2296" y="47"/>
                  </a:lnTo>
                  <a:lnTo>
                    <a:pt x="2295" y="46"/>
                  </a:lnTo>
                  <a:lnTo>
                    <a:pt x="2293" y="45"/>
                  </a:lnTo>
                  <a:lnTo>
                    <a:pt x="2291" y="42"/>
                  </a:lnTo>
                  <a:lnTo>
                    <a:pt x="2287" y="40"/>
                  </a:lnTo>
                  <a:lnTo>
                    <a:pt x="2282" y="40"/>
                  </a:lnTo>
                  <a:lnTo>
                    <a:pt x="2281" y="35"/>
                  </a:lnTo>
                  <a:lnTo>
                    <a:pt x="2281" y="32"/>
                  </a:lnTo>
                  <a:lnTo>
                    <a:pt x="2280" y="31"/>
                  </a:lnTo>
                  <a:lnTo>
                    <a:pt x="2279" y="31"/>
                  </a:lnTo>
                  <a:lnTo>
                    <a:pt x="2278" y="31"/>
                  </a:lnTo>
                  <a:lnTo>
                    <a:pt x="2276" y="30"/>
                  </a:lnTo>
                  <a:lnTo>
                    <a:pt x="2275" y="27"/>
                  </a:lnTo>
                  <a:lnTo>
                    <a:pt x="2275" y="24"/>
                  </a:lnTo>
                  <a:lnTo>
                    <a:pt x="2272" y="23"/>
                  </a:lnTo>
                  <a:lnTo>
                    <a:pt x="2267" y="23"/>
                  </a:lnTo>
                  <a:lnTo>
                    <a:pt x="2262" y="20"/>
                  </a:lnTo>
                  <a:lnTo>
                    <a:pt x="2256" y="19"/>
                  </a:lnTo>
                  <a:lnTo>
                    <a:pt x="2251" y="18"/>
                  </a:lnTo>
                  <a:lnTo>
                    <a:pt x="2245" y="17"/>
                  </a:lnTo>
                  <a:lnTo>
                    <a:pt x="2240" y="15"/>
                  </a:lnTo>
                  <a:lnTo>
                    <a:pt x="2236" y="15"/>
                  </a:lnTo>
                  <a:lnTo>
                    <a:pt x="2236" y="7"/>
                  </a:lnTo>
                  <a:lnTo>
                    <a:pt x="2231" y="4"/>
                  </a:lnTo>
                  <a:lnTo>
                    <a:pt x="2224" y="3"/>
                  </a:lnTo>
                  <a:lnTo>
                    <a:pt x="2216" y="2"/>
                  </a:lnTo>
                  <a:lnTo>
                    <a:pt x="2206" y="1"/>
                  </a:lnTo>
                  <a:lnTo>
                    <a:pt x="2195" y="0"/>
                  </a:lnTo>
                  <a:lnTo>
                    <a:pt x="2185" y="0"/>
                  </a:lnTo>
                  <a:lnTo>
                    <a:pt x="2176" y="0"/>
                  </a:lnTo>
                  <a:lnTo>
                    <a:pt x="2168" y="0"/>
                  </a:lnTo>
                  <a:lnTo>
                    <a:pt x="2161" y="7"/>
                  </a:lnTo>
                  <a:lnTo>
                    <a:pt x="2154" y="15"/>
                  </a:lnTo>
                  <a:lnTo>
                    <a:pt x="2155" y="13"/>
                  </a:lnTo>
                  <a:lnTo>
                    <a:pt x="2156" y="12"/>
                  </a:lnTo>
                  <a:lnTo>
                    <a:pt x="2156" y="13"/>
                  </a:lnTo>
                  <a:lnTo>
                    <a:pt x="2156" y="14"/>
                  </a:lnTo>
                  <a:lnTo>
                    <a:pt x="2155" y="17"/>
                  </a:lnTo>
                  <a:lnTo>
                    <a:pt x="2155" y="21"/>
                  </a:lnTo>
                  <a:lnTo>
                    <a:pt x="2154" y="25"/>
                  </a:lnTo>
                  <a:lnTo>
                    <a:pt x="2154" y="31"/>
                  </a:lnTo>
                  <a:lnTo>
                    <a:pt x="2146" y="40"/>
                  </a:lnTo>
                  <a:lnTo>
                    <a:pt x="2125" y="40"/>
                  </a:lnTo>
                  <a:lnTo>
                    <a:pt x="2125" y="49"/>
                  </a:lnTo>
                  <a:lnTo>
                    <a:pt x="2125" y="47"/>
                  </a:lnTo>
                  <a:lnTo>
                    <a:pt x="2125" y="46"/>
                  </a:lnTo>
                  <a:lnTo>
                    <a:pt x="2123" y="45"/>
                  </a:lnTo>
                  <a:lnTo>
                    <a:pt x="2122" y="46"/>
                  </a:lnTo>
                  <a:lnTo>
                    <a:pt x="2121" y="47"/>
                  </a:lnTo>
                  <a:lnTo>
                    <a:pt x="2119" y="48"/>
                  </a:lnTo>
                  <a:lnTo>
                    <a:pt x="2115" y="49"/>
                  </a:lnTo>
                  <a:lnTo>
                    <a:pt x="2110" y="49"/>
                  </a:lnTo>
                  <a:lnTo>
                    <a:pt x="2110" y="58"/>
                  </a:lnTo>
                  <a:lnTo>
                    <a:pt x="2086" y="58"/>
                  </a:lnTo>
                  <a:lnTo>
                    <a:pt x="2086" y="65"/>
                  </a:lnTo>
                  <a:lnTo>
                    <a:pt x="2071" y="65"/>
                  </a:lnTo>
                  <a:lnTo>
                    <a:pt x="2071" y="105"/>
                  </a:lnTo>
                  <a:lnTo>
                    <a:pt x="2074" y="106"/>
                  </a:lnTo>
                  <a:lnTo>
                    <a:pt x="2075" y="108"/>
                  </a:lnTo>
                  <a:lnTo>
                    <a:pt x="2077" y="111"/>
                  </a:lnTo>
                  <a:lnTo>
                    <a:pt x="2080" y="115"/>
                  </a:lnTo>
                  <a:lnTo>
                    <a:pt x="2081" y="117"/>
                  </a:lnTo>
                  <a:lnTo>
                    <a:pt x="2085" y="121"/>
                  </a:lnTo>
                  <a:lnTo>
                    <a:pt x="2088" y="123"/>
                  </a:lnTo>
                  <a:lnTo>
                    <a:pt x="2093" y="123"/>
                  </a:lnTo>
                  <a:lnTo>
                    <a:pt x="2100" y="132"/>
                  </a:lnTo>
                  <a:lnTo>
                    <a:pt x="2100" y="148"/>
                  </a:lnTo>
                  <a:lnTo>
                    <a:pt x="2110" y="148"/>
                  </a:lnTo>
                  <a:lnTo>
                    <a:pt x="2109" y="150"/>
                  </a:lnTo>
                  <a:lnTo>
                    <a:pt x="2109" y="154"/>
                  </a:lnTo>
                  <a:lnTo>
                    <a:pt x="2108" y="156"/>
                  </a:lnTo>
                  <a:lnTo>
                    <a:pt x="2108" y="159"/>
                  </a:lnTo>
                  <a:lnTo>
                    <a:pt x="2108" y="161"/>
                  </a:lnTo>
                  <a:lnTo>
                    <a:pt x="2109" y="162"/>
                  </a:lnTo>
                  <a:lnTo>
                    <a:pt x="2111" y="164"/>
                  </a:lnTo>
                  <a:lnTo>
                    <a:pt x="2117" y="164"/>
                  </a:lnTo>
                  <a:lnTo>
                    <a:pt x="2117" y="256"/>
                  </a:lnTo>
                  <a:lnTo>
                    <a:pt x="2110" y="264"/>
                  </a:lnTo>
                  <a:lnTo>
                    <a:pt x="2106" y="264"/>
                  </a:lnTo>
                  <a:lnTo>
                    <a:pt x="2103" y="266"/>
                  </a:lnTo>
                  <a:lnTo>
                    <a:pt x="2100" y="267"/>
                  </a:lnTo>
                  <a:lnTo>
                    <a:pt x="2097" y="268"/>
                  </a:lnTo>
                  <a:lnTo>
                    <a:pt x="2094" y="269"/>
                  </a:lnTo>
                  <a:lnTo>
                    <a:pt x="2091" y="270"/>
                  </a:lnTo>
                  <a:lnTo>
                    <a:pt x="2088" y="272"/>
                  </a:lnTo>
                  <a:lnTo>
                    <a:pt x="2086" y="272"/>
                  </a:lnTo>
                  <a:lnTo>
                    <a:pt x="2078" y="280"/>
                  </a:lnTo>
                  <a:lnTo>
                    <a:pt x="2071" y="288"/>
                  </a:lnTo>
                  <a:lnTo>
                    <a:pt x="2071" y="294"/>
                  </a:lnTo>
                  <a:lnTo>
                    <a:pt x="2070" y="300"/>
                  </a:lnTo>
                  <a:lnTo>
                    <a:pt x="2069" y="306"/>
                  </a:lnTo>
                  <a:lnTo>
                    <a:pt x="2068" y="312"/>
                  </a:lnTo>
                  <a:lnTo>
                    <a:pt x="2066" y="318"/>
                  </a:lnTo>
                  <a:lnTo>
                    <a:pt x="2065" y="323"/>
                  </a:lnTo>
                  <a:lnTo>
                    <a:pt x="2064" y="326"/>
                  </a:lnTo>
                  <a:lnTo>
                    <a:pt x="2064" y="330"/>
                  </a:lnTo>
                  <a:lnTo>
                    <a:pt x="2049" y="330"/>
                  </a:lnTo>
                  <a:lnTo>
                    <a:pt x="2032" y="330"/>
                  </a:lnTo>
                  <a:lnTo>
                    <a:pt x="2012" y="331"/>
                  </a:lnTo>
                  <a:lnTo>
                    <a:pt x="1991" y="331"/>
                  </a:lnTo>
                  <a:lnTo>
                    <a:pt x="1970" y="332"/>
                  </a:lnTo>
                  <a:lnTo>
                    <a:pt x="1951" y="334"/>
                  </a:lnTo>
                  <a:lnTo>
                    <a:pt x="1934" y="336"/>
                  </a:lnTo>
                  <a:lnTo>
                    <a:pt x="1921" y="339"/>
                  </a:lnTo>
                  <a:lnTo>
                    <a:pt x="1921" y="346"/>
                  </a:lnTo>
                  <a:lnTo>
                    <a:pt x="1889" y="346"/>
                  </a:lnTo>
                  <a:lnTo>
                    <a:pt x="1889" y="354"/>
                  </a:lnTo>
                  <a:lnTo>
                    <a:pt x="1860" y="354"/>
                  </a:lnTo>
                  <a:lnTo>
                    <a:pt x="1853" y="360"/>
                  </a:lnTo>
                  <a:lnTo>
                    <a:pt x="1845" y="366"/>
                  </a:lnTo>
                  <a:lnTo>
                    <a:pt x="1836" y="371"/>
                  </a:lnTo>
                  <a:lnTo>
                    <a:pt x="1826" y="376"/>
                  </a:lnTo>
                  <a:lnTo>
                    <a:pt x="1815" y="380"/>
                  </a:lnTo>
                  <a:lnTo>
                    <a:pt x="1803" y="382"/>
                  </a:lnTo>
                  <a:lnTo>
                    <a:pt x="1789" y="385"/>
                  </a:lnTo>
                  <a:lnTo>
                    <a:pt x="1776" y="387"/>
                  </a:lnTo>
                  <a:lnTo>
                    <a:pt x="1748" y="388"/>
                  </a:lnTo>
                  <a:lnTo>
                    <a:pt x="1717" y="390"/>
                  </a:lnTo>
                  <a:lnTo>
                    <a:pt x="1685" y="388"/>
                  </a:lnTo>
                  <a:lnTo>
                    <a:pt x="1652" y="386"/>
                  </a:lnTo>
                  <a:lnTo>
                    <a:pt x="1585" y="379"/>
                  </a:lnTo>
                  <a:lnTo>
                    <a:pt x="1521" y="371"/>
                  </a:lnTo>
                  <a:lnTo>
                    <a:pt x="1492" y="368"/>
                  </a:lnTo>
                  <a:lnTo>
                    <a:pt x="1465" y="365"/>
                  </a:lnTo>
                  <a:lnTo>
                    <a:pt x="1441" y="363"/>
                  </a:lnTo>
                  <a:lnTo>
                    <a:pt x="1420" y="362"/>
                  </a:lnTo>
                  <a:lnTo>
                    <a:pt x="1420" y="366"/>
                  </a:lnTo>
                  <a:lnTo>
                    <a:pt x="1420" y="373"/>
                  </a:lnTo>
                  <a:lnTo>
                    <a:pt x="1420" y="379"/>
                  </a:lnTo>
                  <a:lnTo>
                    <a:pt x="1419" y="386"/>
                  </a:lnTo>
                  <a:lnTo>
                    <a:pt x="1419" y="393"/>
                  </a:lnTo>
                  <a:lnTo>
                    <a:pt x="1418" y="399"/>
                  </a:lnTo>
                  <a:lnTo>
                    <a:pt x="1415" y="403"/>
                  </a:lnTo>
                  <a:lnTo>
                    <a:pt x="1413" y="404"/>
                  </a:lnTo>
                  <a:lnTo>
                    <a:pt x="1413" y="410"/>
                  </a:lnTo>
                  <a:lnTo>
                    <a:pt x="1412" y="418"/>
                  </a:lnTo>
                  <a:lnTo>
                    <a:pt x="1410" y="426"/>
                  </a:lnTo>
                  <a:lnTo>
                    <a:pt x="1409" y="435"/>
                  </a:lnTo>
                  <a:lnTo>
                    <a:pt x="1408" y="443"/>
                  </a:lnTo>
                  <a:lnTo>
                    <a:pt x="1407" y="453"/>
                  </a:lnTo>
                  <a:lnTo>
                    <a:pt x="1406" y="461"/>
                  </a:lnTo>
                  <a:lnTo>
                    <a:pt x="1406" y="471"/>
                  </a:lnTo>
                  <a:lnTo>
                    <a:pt x="1403" y="471"/>
                  </a:lnTo>
                  <a:lnTo>
                    <a:pt x="1401" y="472"/>
                  </a:lnTo>
                  <a:lnTo>
                    <a:pt x="1400" y="473"/>
                  </a:lnTo>
                  <a:lnTo>
                    <a:pt x="1397" y="476"/>
                  </a:lnTo>
                  <a:lnTo>
                    <a:pt x="1395" y="482"/>
                  </a:lnTo>
                  <a:lnTo>
                    <a:pt x="1393" y="489"/>
                  </a:lnTo>
                  <a:lnTo>
                    <a:pt x="1392" y="496"/>
                  </a:lnTo>
                  <a:lnTo>
                    <a:pt x="1391" y="505"/>
                  </a:lnTo>
                  <a:lnTo>
                    <a:pt x="1391" y="513"/>
                  </a:lnTo>
                  <a:lnTo>
                    <a:pt x="1391" y="521"/>
                  </a:lnTo>
                  <a:lnTo>
                    <a:pt x="1389" y="522"/>
                  </a:lnTo>
                  <a:lnTo>
                    <a:pt x="1385" y="526"/>
                  </a:lnTo>
                  <a:lnTo>
                    <a:pt x="1381" y="531"/>
                  </a:lnTo>
                  <a:lnTo>
                    <a:pt x="1378" y="537"/>
                  </a:lnTo>
                  <a:lnTo>
                    <a:pt x="1374" y="543"/>
                  </a:lnTo>
                  <a:lnTo>
                    <a:pt x="1372" y="548"/>
                  </a:lnTo>
                  <a:lnTo>
                    <a:pt x="1370" y="551"/>
                  </a:lnTo>
                  <a:lnTo>
                    <a:pt x="1369" y="552"/>
                  </a:lnTo>
                  <a:lnTo>
                    <a:pt x="1374" y="544"/>
                  </a:lnTo>
                  <a:lnTo>
                    <a:pt x="1375" y="539"/>
                  </a:lnTo>
                  <a:lnTo>
                    <a:pt x="1375" y="543"/>
                  </a:lnTo>
                  <a:lnTo>
                    <a:pt x="1373" y="548"/>
                  </a:lnTo>
                  <a:lnTo>
                    <a:pt x="1372" y="555"/>
                  </a:lnTo>
                  <a:lnTo>
                    <a:pt x="1370" y="562"/>
                  </a:lnTo>
                  <a:lnTo>
                    <a:pt x="1369" y="568"/>
                  </a:lnTo>
                  <a:lnTo>
                    <a:pt x="1359" y="579"/>
                  </a:lnTo>
                  <a:lnTo>
                    <a:pt x="1291" y="579"/>
                  </a:lnTo>
                  <a:lnTo>
                    <a:pt x="1291" y="568"/>
                  </a:lnTo>
                  <a:lnTo>
                    <a:pt x="1288" y="566"/>
                  </a:lnTo>
                  <a:lnTo>
                    <a:pt x="1282" y="563"/>
                  </a:lnTo>
                  <a:lnTo>
                    <a:pt x="1274" y="562"/>
                  </a:lnTo>
                  <a:lnTo>
                    <a:pt x="1266" y="561"/>
                  </a:lnTo>
                  <a:lnTo>
                    <a:pt x="1259" y="558"/>
                  </a:lnTo>
                  <a:lnTo>
                    <a:pt x="1250" y="557"/>
                  </a:lnTo>
                  <a:lnTo>
                    <a:pt x="1244" y="555"/>
                  </a:lnTo>
                  <a:lnTo>
                    <a:pt x="1240" y="552"/>
                  </a:lnTo>
                  <a:lnTo>
                    <a:pt x="1240" y="545"/>
                  </a:lnTo>
                  <a:lnTo>
                    <a:pt x="1240" y="546"/>
                  </a:lnTo>
                  <a:lnTo>
                    <a:pt x="1240" y="548"/>
                  </a:lnTo>
                  <a:lnTo>
                    <a:pt x="1239" y="548"/>
                  </a:lnTo>
                  <a:lnTo>
                    <a:pt x="1238" y="548"/>
                  </a:lnTo>
                  <a:lnTo>
                    <a:pt x="1237" y="546"/>
                  </a:lnTo>
                  <a:lnTo>
                    <a:pt x="1233" y="546"/>
                  </a:lnTo>
                  <a:lnTo>
                    <a:pt x="1229" y="545"/>
                  </a:lnTo>
                  <a:lnTo>
                    <a:pt x="1223" y="545"/>
                  </a:lnTo>
                  <a:lnTo>
                    <a:pt x="1223" y="537"/>
                  </a:lnTo>
                  <a:lnTo>
                    <a:pt x="1187" y="521"/>
                  </a:lnTo>
                  <a:lnTo>
                    <a:pt x="1187" y="516"/>
                  </a:lnTo>
                  <a:lnTo>
                    <a:pt x="1186" y="512"/>
                  </a:lnTo>
                  <a:lnTo>
                    <a:pt x="1185" y="511"/>
                  </a:lnTo>
                  <a:lnTo>
                    <a:pt x="1183" y="511"/>
                  </a:lnTo>
                  <a:lnTo>
                    <a:pt x="1182" y="511"/>
                  </a:lnTo>
                  <a:lnTo>
                    <a:pt x="1181" y="510"/>
                  </a:lnTo>
                  <a:lnTo>
                    <a:pt x="1181" y="507"/>
                  </a:lnTo>
                  <a:lnTo>
                    <a:pt x="1180" y="503"/>
                  </a:lnTo>
                  <a:lnTo>
                    <a:pt x="1163" y="503"/>
                  </a:lnTo>
                  <a:lnTo>
                    <a:pt x="1163" y="494"/>
                  </a:lnTo>
                  <a:lnTo>
                    <a:pt x="1163" y="496"/>
                  </a:lnTo>
                  <a:lnTo>
                    <a:pt x="1163" y="498"/>
                  </a:lnTo>
                  <a:lnTo>
                    <a:pt x="1161" y="498"/>
                  </a:lnTo>
                  <a:lnTo>
                    <a:pt x="1159" y="496"/>
                  </a:lnTo>
                  <a:lnTo>
                    <a:pt x="1157" y="495"/>
                  </a:lnTo>
                  <a:lnTo>
                    <a:pt x="1153" y="494"/>
                  </a:lnTo>
                  <a:lnTo>
                    <a:pt x="1148" y="494"/>
                  </a:lnTo>
                  <a:lnTo>
                    <a:pt x="1148" y="487"/>
                  </a:lnTo>
                  <a:lnTo>
                    <a:pt x="1140" y="481"/>
                  </a:lnTo>
                  <a:lnTo>
                    <a:pt x="1129" y="477"/>
                  </a:lnTo>
                  <a:lnTo>
                    <a:pt x="1117" y="475"/>
                  </a:lnTo>
                  <a:lnTo>
                    <a:pt x="1102" y="473"/>
                  </a:lnTo>
                  <a:lnTo>
                    <a:pt x="1087" y="472"/>
                  </a:lnTo>
                  <a:lnTo>
                    <a:pt x="1072" y="472"/>
                  </a:lnTo>
                  <a:lnTo>
                    <a:pt x="1056" y="473"/>
                  </a:lnTo>
                  <a:lnTo>
                    <a:pt x="1039" y="475"/>
                  </a:lnTo>
                  <a:lnTo>
                    <a:pt x="1006" y="478"/>
                  </a:lnTo>
                  <a:lnTo>
                    <a:pt x="974" y="482"/>
                  </a:lnTo>
                  <a:lnTo>
                    <a:pt x="946" y="486"/>
                  </a:lnTo>
                  <a:lnTo>
                    <a:pt x="922" y="487"/>
                  </a:lnTo>
                  <a:lnTo>
                    <a:pt x="922" y="489"/>
                  </a:lnTo>
                  <a:lnTo>
                    <a:pt x="921" y="490"/>
                  </a:lnTo>
                  <a:lnTo>
                    <a:pt x="920" y="493"/>
                  </a:lnTo>
                  <a:lnTo>
                    <a:pt x="919" y="493"/>
                  </a:lnTo>
                  <a:lnTo>
                    <a:pt x="916" y="494"/>
                  </a:lnTo>
                  <a:lnTo>
                    <a:pt x="914" y="494"/>
                  </a:lnTo>
                  <a:lnTo>
                    <a:pt x="911" y="494"/>
                  </a:lnTo>
                  <a:lnTo>
                    <a:pt x="908" y="494"/>
                  </a:lnTo>
                  <a:lnTo>
                    <a:pt x="908" y="500"/>
                  </a:lnTo>
                  <a:lnTo>
                    <a:pt x="906" y="503"/>
                  </a:lnTo>
                  <a:lnTo>
                    <a:pt x="905" y="504"/>
                  </a:lnTo>
                  <a:lnTo>
                    <a:pt x="904" y="504"/>
                  </a:lnTo>
                  <a:lnTo>
                    <a:pt x="903" y="504"/>
                  </a:lnTo>
                  <a:lnTo>
                    <a:pt x="902" y="505"/>
                  </a:lnTo>
                  <a:lnTo>
                    <a:pt x="902" y="507"/>
                  </a:lnTo>
                  <a:lnTo>
                    <a:pt x="900" y="512"/>
                  </a:lnTo>
                  <a:lnTo>
                    <a:pt x="897" y="513"/>
                  </a:lnTo>
                  <a:lnTo>
                    <a:pt x="893" y="517"/>
                  </a:lnTo>
                  <a:lnTo>
                    <a:pt x="889" y="521"/>
                  </a:lnTo>
                  <a:lnTo>
                    <a:pt x="885" y="526"/>
                  </a:lnTo>
                  <a:lnTo>
                    <a:pt x="882" y="531"/>
                  </a:lnTo>
                  <a:lnTo>
                    <a:pt x="878" y="537"/>
                  </a:lnTo>
                  <a:lnTo>
                    <a:pt x="877" y="541"/>
                  </a:lnTo>
                  <a:lnTo>
                    <a:pt x="876" y="545"/>
                  </a:lnTo>
                  <a:lnTo>
                    <a:pt x="872" y="545"/>
                  </a:lnTo>
                  <a:lnTo>
                    <a:pt x="870" y="546"/>
                  </a:lnTo>
                  <a:lnTo>
                    <a:pt x="869" y="548"/>
                  </a:lnTo>
                  <a:lnTo>
                    <a:pt x="869" y="549"/>
                  </a:lnTo>
                  <a:lnTo>
                    <a:pt x="869" y="550"/>
                  </a:lnTo>
                  <a:lnTo>
                    <a:pt x="869" y="551"/>
                  </a:lnTo>
                  <a:lnTo>
                    <a:pt x="866" y="552"/>
                  </a:lnTo>
                  <a:lnTo>
                    <a:pt x="861" y="552"/>
                  </a:lnTo>
                  <a:lnTo>
                    <a:pt x="863" y="550"/>
                  </a:lnTo>
                  <a:lnTo>
                    <a:pt x="864" y="550"/>
                  </a:lnTo>
                  <a:lnTo>
                    <a:pt x="866" y="550"/>
                  </a:lnTo>
                  <a:lnTo>
                    <a:pt x="868" y="551"/>
                  </a:lnTo>
                  <a:lnTo>
                    <a:pt x="869" y="555"/>
                  </a:lnTo>
                  <a:lnTo>
                    <a:pt x="868" y="558"/>
                  </a:lnTo>
                  <a:lnTo>
                    <a:pt x="866" y="563"/>
                  </a:lnTo>
                  <a:lnTo>
                    <a:pt x="861" y="568"/>
                  </a:lnTo>
                  <a:lnTo>
                    <a:pt x="859" y="569"/>
                  </a:lnTo>
                  <a:lnTo>
                    <a:pt x="858" y="572"/>
                  </a:lnTo>
                  <a:lnTo>
                    <a:pt x="855" y="574"/>
                  </a:lnTo>
                  <a:lnTo>
                    <a:pt x="854" y="578"/>
                  </a:lnTo>
                  <a:lnTo>
                    <a:pt x="852" y="582"/>
                  </a:lnTo>
                  <a:lnTo>
                    <a:pt x="848" y="584"/>
                  </a:lnTo>
                  <a:lnTo>
                    <a:pt x="844" y="586"/>
                  </a:lnTo>
                  <a:lnTo>
                    <a:pt x="840" y="586"/>
                  </a:lnTo>
                  <a:lnTo>
                    <a:pt x="832" y="595"/>
                  </a:lnTo>
                  <a:lnTo>
                    <a:pt x="832" y="653"/>
                  </a:lnTo>
                  <a:lnTo>
                    <a:pt x="823" y="653"/>
                  </a:lnTo>
                  <a:lnTo>
                    <a:pt x="823" y="676"/>
                  </a:lnTo>
                  <a:lnTo>
                    <a:pt x="815" y="676"/>
                  </a:lnTo>
                  <a:lnTo>
                    <a:pt x="808" y="735"/>
                  </a:lnTo>
                  <a:lnTo>
                    <a:pt x="808" y="737"/>
                  </a:lnTo>
                  <a:lnTo>
                    <a:pt x="804" y="743"/>
                  </a:lnTo>
                  <a:lnTo>
                    <a:pt x="801" y="752"/>
                  </a:lnTo>
                  <a:lnTo>
                    <a:pt x="796" y="760"/>
                  </a:lnTo>
                  <a:lnTo>
                    <a:pt x="790" y="770"/>
                  </a:lnTo>
                  <a:lnTo>
                    <a:pt x="784" y="777"/>
                  </a:lnTo>
                  <a:lnTo>
                    <a:pt x="781" y="781"/>
                  </a:lnTo>
                  <a:lnTo>
                    <a:pt x="778" y="783"/>
                  </a:lnTo>
                  <a:lnTo>
                    <a:pt x="775" y="784"/>
                  </a:lnTo>
                  <a:lnTo>
                    <a:pt x="772" y="786"/>
                  </a:lnTo>
                  <a:lnTo>
                    <a:pt x="772" y="791"/>
                  </a:lnTo>
                  <a:lnTo>
                    <a:pt x="769" y="794"/>
                  </a:lnTo>
                  <a:lnTo>
                    <a:pt x="767" y="798"/>
                  </a:lnTo>
                  <a:lnTo>
                    <a:pt x="763" y="800"/>
                  </a:lnTo>
                  <a:lnTo>
                    <a:pt x="761" y="803"/>
                  </a:lnTo>
                  <a:lnTo>
                    <a:pt x="758" y="804"/>
                  </a:lnTo>
                  <a:lnTo>
                    <a:pt x="756" y="806"/>
                  </a:lnTo>
                  <a:lnTo>
                    <a:pt x="755" y="809"/>
                  </a:lnTo>
                  <a:lnTo>
                    <a:pt x="759" y="806"/>
                  </a:lnTo>
                  <a:lnTo>
                    <a:pt x="762" y="805"/>
                  </a:lnTo>
                  <a:lnTo>
                    <a:pt x="762" y="804"/>
                  </a:lnTo>
                  <a:lnTo>
                    <a:pt x="759" y="803"/>
                  </a:lnTo>
                  <a:lnTo>
                    <a:pt x="756" y="804"/>
                  </a:lnTo>
                  <a:lnTo>
                    <a:pt x="751" y="805"/>
                  </a:lnTo>
                  <a:lnTo>
                    <a:pt x="746" y="806"/>
                  </a:lnTo>
                  <a:lnTo>
                    <a:pt x="740" y="809"/>
                  </a:lnTo>
                  <a:lnTo>
                    <a:pt x="740" y="851"/>
                  </a:lnTo>
                  <a:lnTo>
                    <a:pt x="745" y="852"/>
                  </a:lnTo>
                  <a:lnTo>
                    <a:pt x="747" y="852"/>
                  </a:lnTo>
                  <a:lnTo>
                    <a:pt x="747" y="854"/>
                  </a:lnTo>
                  <a:lnTo>
                    <a:pt x="747" y="856"/>
                  </a:lnTo>
                  <a:lnTo>
                    <a:pt x="749" y="857"/>
                  </a:lnTo>
                  <a:lnTo>
                    <a:pt x="749" y="859"/>
                  </a:lnTo>
                  <a:lnTo>
                    <a:pt x="751" y="859"/>
                  </a:lnTo>
                  <a:lnTo>
                    <a:pt x="755" y="860"/>
                  </a:lnTo>
                  <a:lnTo>
                    <a:pt x="755" y="857"/>
                  </a:lnTo>
                  <a:lnTo>
                    <a:pt x="753" y="856"/>
                  </a:lnTo>
                  <a:lnTo>
                    <a:pt x="751" y="857"/>
                  </a:lnTo>
                  <a:lnTo>
                    <a:pt x="750" y="859"/>
                  </a:lnTo>
                  <a:lnTo>
                    <a:pt x="749" y="861"/>
                  </a:lnTo>
                  <a:lnTo>
                    <a:pt x="749" y="865"/>
                  </a:lnTo>
                  <a:lnTo>
                    <a:pt x="751" y="869"/>
                  </a:lnTo>
                  <a:lnTo>
                    <a:pt x="755" y="876"/>
                  </a:lnTo>
                  <a:lnTo>
                    <a:pt x="761" y="876"/>
                  </a:lnTo>
                  <a:lnTo>
                    <a:pt x="763" y="877"/>
                  </a:lnTo>
                  <a:lnTo>
                    <a:pt x="763" y="878"/>
                  </a:lnTo>
                  <a:lnTo>
                    <a:pt x="763" y="879"/>
                  </a:lnTo>
                  <a:lnTo>
                    <a:pt x="764" y="880"/>
                  </a:lnTo>
                  <a:lnTo>
                    <a:pt x="764" y="882"/>
                  </a:lnTo>
                  <a:lnTo>
                    <a:pt x="767" y="883"/>
                  </a:lnTo>
                  <a:lnTo>
                    <a:pt x="772" y="883"/>
                  </a:lnTo>
                  <a:lnTo>
                    <a:pt x="772" y="918"/>
                  </a:lnTo>
                  <a:lnTo>
                    <a:pt x="779" y="918"/>
                  </a:lnTo>
                  <a:lnTo>
                    <a:pt x="779" y="934"/>
                  </a:lnTo>
                  <a:lnTo>
                    <a:pt x="784" y="934"/>
                  </a:lnTo>
                  <a:lnTo>
                    <a:pt x="786" y="935"/>
                  </a:lnTo>
                  <a:lnTo>
                    <a:pt x="786" y="936"/>
                  </a:lnTo>
                  <a:lnTo>
                    <a:pt x="786" y="938"/>
                  </a:lnTo>
                  <a:lnTo>
                    <a:pt x="787" y="939"/>
                  </a:lnTo>
                  <a:lnTo>
                    <a:pt x="787" y="940"/>
                  </a:lnTo>
                  <a:lnTo>
                    <a:pt x="790" y="941"/>
                  </a:lnTo>
                  <a:lnTo>
                    <a:pt x="793" y="941"/>
                  </a:lnTo>
                  <a:lnTo>
                    <a:pt x="793" y="957"/>
                  </a:lnTo>
                  <a:lnTo>
                    <a:pt x="801" y="957"/>
                  </a:lnTo>
                  <a:lnTo>
                    <a:pt x="801" y="1008"/>
                  </a:lnTo>
                  <a:lnTo>
                    <a:pt x="793" y="1008"/>
                  </a:lnTo>
                  <a:lnTo>
                    <a:pt x="793" y="1012"/>
                  </a:lnTo>
                  <a:lnTo>
                    <a:pt x="793" y="1017"/>
                  </a:lnTo>
                  <a:lnTo>
                    <a:pt x="792" y="1023"/>
                  </a:lnTo>
                  <a:lnTo>
                    <a:pt x="790" y="1029"/>
                  </a:lnTo>
                  <a:lnTo>
                    <a:pt x="789" y="1035"/>
                  </a:lnTo>
                  <a:lnTo>
                    <a:pt x="787" y="1041"/>
                  </a:lnTo>
                  <a:lnTo>
                    <a:pt x="787" y="1046"/>
                  </a:lnTo>
                  <a:lnTo>
                    <a:pt x="786" y="1051"/>
                  </a:lnTo>
                  <a:lnTo>
                    <a:pt x="779" y="1058"/>
                  </a:lnTo>
                  <a:lnTo>
                    <a:pt x="772" y="1058"/>
                  </a:lnTo>
                  <a:lnTo>
                    <a:pt x="764" y="1066"/>
                  </a:lnTo>
                  <a:lnTo>
                    <a:pt x="764" y="1071"/>
                  </a:lnTo>
                  <a:lnTo>
                    <a:pt x="761" y="1075"/>
                  </a:lnTo>
                  <a:lnTo>
                    <a:pt x="757" y="1078"/>
                  </a:lnTo>
                  <a:lnTo>
                    <a:pt x="752" y="1082"/>
                  </a:lnTo>
                  <a:lnTo>
                    <a:pt x="749" y="1086"/>
                  </a:lnTo>
                  <a:lnTo>
                    <a:pt x="745" y="1089"/>
                  </a:lnTo>
                  <a:lnTo>
                    <a:pt x="741" y="1094"/>
                  </a:lnTo>
                  <a:lnTo>
                    <a:pt x="740" y="1100"/>
                  </a:lnTo>
                  <a:lnTo>
                    <a:pt x="747" y="1094"/>
                  </a:lnTo>
                  <a:lnTo>
                    <a:pt x="751" y="1089"/>
                  </a:lnTo>
                  <a:lnTo>
                    <a:pt x="751" y="1088"/>
                  </a:lnTo>
                  <a:lnTo>
                    <a:pt x="751" y="1087"/>
                  </a:lnTo>
                  <a:lnTo>
                    <a:pt x="750" y="1087"/>
                  </a:lnTo>
                  <a:lnTo>
                    <a:pt x="747" y="1087"/>
                  </a:lnTo>
                  <a:lnTo>
                    <a:pt x="744" y="1087"/>
                  </a:lnTo>
                  <a:lnTo>
                    <a:pt x="738" y="1089"/>
                  </a:lnTo>
                  <a:lnTo>
                    <a:pt x="732" y="1094"/>
                  </a:lnTo>
                  <a:lnTo>
                    <a:pt x="725" y="1100"/>
                  </a:lnTo>
                  <a:lnTo>
                    <a:pt x="725" y="1103"/>
                  </a:lnTo>
                  <a:lnTo>
                    <a:pt x="724" y="1105"/>
                  </a:lnTo>
                  <a:lnTo>
                    <a:pt x="722" y="1108"/>
                  </a:lnTo>
                  <a:lnTo>
                    <a:pt x="718" y="1109"/>
                  </a:lnTo>
                  <a:lnTo>
                    <a:pt x="716" y="1111"/>
                  </a:lnTo>
                  <a:lnTo>
                    <a:pt x="713" y="1115"/>
                  </a:lnTo>
                  <a:lnTo>
                    <a:pt x="712" y="1119"/>
                  </a:lnTo>
                  <a:lnTo>
                    <a:pt x="711" y="1125"/>
                  </a:lnTo>
                  <a:lnTo>
                    <a:pt x="708" y="1125"/>
                  </a:lnTo>
                  <a:lnTo>
                    <a:pt x="705" y="1126"/>
                  </a:lnTo>
                  <a:lnTo>
                    <a:pt x="700" y="1127"/>
                  </a:lnTo>
                  <a:lnTo>
                    <a:pt x="695" y="1128"/>
                  </a:lnTo>
                  <a:lnTo>
                    <a:pt x="691" y="1130"/>
                  </a:lnTo>
                  <a:lnTo>
                    <a:pt x="687" y="1131"/>
                  </a:lnTo>
                  <a:lnTo>
                    <a:pt x="683" y="1132"/>
                  </a:lnTo>
                  <a:lnTo>
                    <a:pt x="681" y="1132"/>
                  </a:lnTo>
                  <a:lnTo>
                    <a:pt x="679" y="1137"/>
                  </a:lnTo>
                  <a:lnTo>
                    <a:pt x="677" y="1142"/>
                  </a:lnTo>
                  <a:lnTo>
                    <a:pt x="672" y="1144"/>
                  </a:lnTo>
                  <a:lnTo>
                    <a:pt x="668" y="1147"/>
                  </a:lnTo>
                  <a:lnTo>
                    <a:pt x="663" y="1147"/>
                  </a:lnTo>
                  <a:lnTo>
                    <a:pt x="659" y="1148"/>
                  </a:lnTo>
                  <a:lnTo>
                    <a:pt x="654" y="1148"/>
                  </a:lnTo>
                  <a:lnTo>
                    <a:pt x="651" y="1148"/>
                  </a:lnTo>
                  <a:lnTo>
                    <a:pt x="651" y="1156"/>
                  </a:lnTo>
                  <a:lnTo>
                    <a:pt x="646" y="1155"/>
                  </a:lnTo>
                  <a:lnTo>
                    <a:pt x="640" y="1155"/>
                  </a:lnTo>
                  <a:lnTo>
                    <a:pt x="633" y="1154"/>
                  </a:lnTo>
                  <a:lnTo>
                    <a:pt x="625" y="1154"/>
                  </a:lnTo>
                  <a:lnTo>
                    <a:pt x="617" y="1155"/>
                  </a:lnTo>
                  <a:lnTo>
                    <a:pt x="611" y="1157"/>
                  </a:lnTo>
                  <a:lnTo>
                    <a:pt x="609" y="1159"/>
                  </a:lnTo>
                  <a:lnTo>
                    <a:pt x="606" y="1161"/>
                  </a:lnTo>
                  <a:lnTo>
                    <a:pt x="605" y="1164"/>
                  </a:lnTo>
                  <a:lnTo>
                    <a:pt x="605" y="1166"/>
                  </a:lnTo>
                  <a:lnTo>
                    <a:pt x="597" y="1166"/>
                  </a:lnTo>
                  <a:lnTo>
                    <a:pt x="587" y="1165"/>
                  </a:lnTo>
                  <a:lnTo>
                    <a:pt x="574" y="1164"/>
                  </a:lnTo>
                  <a:lnTo>
                    <a:pt x="560" y="1162"/>
                  </a:lnTo>
                  <a:lnTo>
                    <a:pt x="548" y="1162"/>
                  </a:lnTo>
                  <a:lnTo>
                    <a:pt x="536" y="1162"/>
                  </a:lnTo>
                  <a:lnTo>
                    <a:pt x="531" y="1162"/>
                  </a:lnTo>
                  <a:lnTo>
                    <a:pt x="527" y="1164"/>
                  </a:lnTo>
                  <a:lnTo>
                    <a:pt x="524" y="1165"/>
                  </a:lnTo>
                  <a:lnTo>
                    <a:pt x="523" y="1166"/>
                  </a:lnTo>
                  <a:lnTo>
                    <a:pt x="523" y="1174"/>
                  </a:lnTo>
                  <a:lnTo>
                    <a:pt x="515" y="1178"/>
                  </a:lnTo>
                  <a:lnTo>
                    <a:pt x="508" y="1182"/>
                  </a:lnTo>
                  <a:lnTo>
                    <a:pt x="498" y="1184"/>
                  </a:lnTo>
                  <a:lnTo>
                    <a:pt x="487" y="1185"/>
                  </a:lnTo>
                  <a:lnTo>
                    <a:pt x="464" y="1188"/>
                  </a:lnTo>
                  <a:lnTo>
                    <a:pt x="439" y="1188"/>
                  </a:lnTo>
                  <a:lnTo>
                    <a:pt x="412" y="1187"/>
                  </a:lnTo>
                  <a:lnTo>
                    <a:pt x="387" y="1184"/>
                  </a:lnTo>
                  <a:lnTo>
                    <a:pt x="365" y="1183"/>
                  </a:lnTo>
                  <a:lnTo>
                    <a:pt x="348" y="1182"/>
                  </a:lnTo>
                  <a:lnTo>
                    <a:pt x="346" y="1187"/>
                  </a:lnTo>
                  <a:lnTo>
                    <a:pt x="346" y="1189"/>
                  </a:lnTo>
                  <a:lnTo>
                    <a:pt x="345" y="1190"/>
                  </a:lnTo>
                  <a:lnTo>
                    <a:pt x="344" y="1190"/>
                  </a:lnTo>
                  <a:lnTo>
                    <a:pt x="343" y="1190"/>
                  </a:lnTo>
                  <a:lnTo>
                    <a:pt x="342" y="1191"/>
                  </a:lnTo>
                  <a:lnTo>
                    <a:pt x="340" y="1194"/>
                  </a:lnTo>
                  <a:lnTo>
                    <a:pt x="340" y="1199"/>
                  </a:lnTo>
                  <a:lnTo>
                    <a:pt x="337" y="1199"/>
                  </a:lnTo>
                  <a:lnTo>
                    <a:pt x="332" y="1201"/>
                  </a:lnTo>
                  <a:lnTo>
                    <a:pt x="327" y="1204"/>
                  </a:lnTo>
                  <a:lnTo>
                    <a:pt x="322" y="1206"/>
                  </a:lnTo>
                  <a:lnTo>
                    <a:pt x="316" y="1208"/>
                  </a:lnTo>
                  <a:lnTo>
                    <a:pt x="311" y="1212"/>
                  </a:lnTo>
                  <a:lnTo>
                    <a:pt x="306" y="1213"/>
                  </a:lnTo>
                  <a:lnTo>
                    <a:pt x="304" y="1215"/>
                  </a:lnTo>
                  <a:lnTo>
                    <a:pt x="303" y="1221"/>
                  </a:lnTo>
                  <a:lnTo>
                    <a:pt x="302" y="1224"/>
                  </a:lnTo>
                  <a:lnTo>
                    <a:pt x="298" y="1228"/>
                  </a:lnTo>
                  <a:lnTo>
                    <a:pt x="295" y="1230"/>
                  </a:lnTo>
                  <a:lnTo>
                    <a:pt x="292" y="1232"/>
                  </a:lnTo>
                  <a:lnTo>
                    <a:pt x="289" y="1233"/>
                  </a:lnTo>
                  <a:lnTo>
                    <a:pt x="287" y="1233"/>
                  </a:lnTo>
                  <a:lnTo>
                    <a:pt x="287" y="1240"/>
                  </a:lnTo>
                  <a:lnTo>
                    <a:pt x="285" y="1241"/>
                  </a:lnTo>
                  <a:lnTo>
                    <a:pt x="281" y="1244"/>
                  </a:lnTo>
                  <a:lnTo>
                    <a:pt x="275" y="1247"/>
                  </a:lnTo>
                  <a:lnTo>
                    <a:pt x="268" y="1251"/>
                  </a:lnTo>
                  <a:lnTo>
                    <a:pt x="260" y="1255"/>
                  </a:lnTo>
                  <a:lnTo>
                    <a:pt x="253" y="1257"/>
                  </a:lnTo>
                  <a:lnTo>
                    <a:pt x="249" y="1258"/>
                  </a:lnTo>
                  <a:lnTo>
                    <a:pt x="247" y="1258"/>
                  </a:lnTo>
                  <a:lnTo>
                    <a:pt x="244" y="1257"/>
                  </a:lnTo>
                  <a:lnTo>
                    <a:pt x="243" y="1256"/>
                  </a:lnTo>
                  <a:lnTo>
                    <a:pt x="243" y="1249"/>
                  </a:lnTo>
                  <a:lnTo>
                    <a:pt x="229" y="1249"/>
                  </a:lnTo>
                  <a:lnTo>
                    <a:pt x="227" y="1246"/>
                  </a:lnTo>
                  <a:lnTo>
                    <a:pt x="226" y="1244"/>
                  </a:lnTo>
                  <a:lnTo>
                    <a:pt x="223" y="1241"/>
                  </a:lnTo>
                  <a:lnTo>
                    <a:pt x="220" y="1239"/>
                  </a:lnTo>
                  <a:lnTo>
                    <a:pt x="217" y="1236"/>
                  </a:lnTo>
                  <a:lnTo>
                    <a:pt x="214" y="1233"/>
                  </a:lnTo>
                  <a:lnTo>
                    <a:pt x="212" y="1228"/>
                  </a:lnTo>
                  <a:lnTo>
                    <a:pt x="212" y="1222"/>
                  </a:lnTo>
                  <a:lnTo>
                    <a:pt x="217" y="1228"/>
                  </a:lnTo>
                  <a:lnTo>
                    <a:pt x="218" y="1233"/>
                  </a:lnTo>
                  <a:lnTo>
                    <a:pt x="219" y="1234"/>
                  </a:lnTo>
                  <a:lnTo>
                    <a:pt x="218" y="1235"/>
                  </a:lnTo>
                  <a:lnTo>
                    <a:pt x="215" y="1236"/>
                  </a:lnTo>
                  <a:lnTo>
                    <a:pt x="212" y="1235"/>
                  </a:lnTo>
                  <a:lnTo>
                    <a:pt x="208" y="1233"/>
                  </a:lnTo>
                  <a:lnTo>
                    <a:pt x="202" y="1228"/>
                  </a:lnTo>
                  <a:lnTo>
                    <a:pt x="197" y="1222"/>
                  </a:lnTo>
                  <a:lnTo>
                    <a:pt x="196" y="1217"/>
                  </a:lnTo>
                  <a:lnTo>
                    <a:pt x="196" y="1215"/>
                  </a:lnTo>
                  <a:lnTo>
                    <a:pt x="195" y="1215"/>
                  </a:lnTo>
                  <a:lnTo>
                    <a:pt x="193" y="1215"/>
                  </a:lnTo>
                  <a:lnTo>
                    <a:pt x="192" y="1215"/>
                  </a:lnTo>
                  <a:lnTo>
                    <a:pt x="191" y="1213"/>
                  </a:lnTo>
                  <a:lnTo>
                    <a:pt x="190" y="1211"/>
                  </a:lnTo>
                  <a:lnTo>
                    <a:pt x="190" y="1206"/>
                  </a:lnTo>
                  <a:lnTo>
                    <a:pt x="191" y="1207"/>
                  </a:lnTo>
                  <a:lnTo>
                    <a:pt x="192" y="1208"/>
                  </a:lnTo>
                  <a:lnTo>
                    <a:pt x="192" y="1211"/>
                  </a:lnTo>
                  <a:lnTo>
                    <a:pt x="191" y="1212"/>
                  </a:lnTo>
                  <a:lnTo>
                    <a:pt x="187" y="1213"/>
                  </a:lnTo>
                  <a:lnTo>
                    <a:pt x="185" y="1213"/>
                  </a:lnTo>
                  <a:lnTo>
                    <a:pt x="180" y="1211"/>
                  </a:lnTo>
                  <a:lnTo>
                    <a:pt x="175" y="1206"/>
                  </a:lnTo>
                  <a:lnTo>
                    <a:pt x="174" y="1201"/>
                  </a:lnTo>
                  <a:lnTo>
                    <a:pt x="173" y="1196"/>
                  </a:lnTo>
                  <a:lnTo>
                    <a:pt x="170" y="1194"/>
                  </a:lnTo>
                  <a:lnTo>
                    <a:pt x="168" y="1191"/>
                  </a:lnTo>
                  <a:lnTo>
                    <a:pt x="166" y="1189"/>
                  </a:lnTo>
                  <a:lnTo>
                    <a:pt x="163" y="1187"/>
                  </a:lnTo>
                  <a:lnTo>
                    <a:pt x="161" y="1185"/>
                  </a:lnTo>
                  <a:lnTo>
                    <a:pt x="161" y="1182"/>
                  </a:lnTo>
                  <a:lnTo>
                    <a:pt x="156" y="1182"/>
                  </a:lnTo>
                  <a:lnTo>
                    <a:pt x="149" y="1179"/>
                  </a:lnTo>
                  <a:lnTo>
                    <a:pt x="141" y="1177"/>
                  </a:lnTo>
                  <a:lnTo>
                    <a:pt x="134" y="1174"/>
                  </a:lnTo>
                  <a:lnTo>
                    <a:pt x="127" y="1172"/>
                  </a:lnTo>
                  <a:lnTo>
                    <a:pt x="121" y="1168"/>
                  </a:lnTo>
                  <a:lnTo>
                    <a:pt x="116" y="1167"/>
                  </a:lnTo>
                  <a:lnTo>
                    <a:pt x="115" y="1166"/>
                  </a:lnTo>
                  <a:lnTo>
                    <a:pt x="115" y="1156"/>
                  </a:lnTo>
                  <a:lnTo>
                    <a:pt x="61" y="1156"/>
                  </a:lnTo>
                  <a:lnTo>
                    <a:pt x="61" y="1166"/>
                  </a:lnTo>
                  <a:lnTo>
                    <a:pt x="47" y="1166"/>
                  </a:lnTo>
                  <a:lnTo>
                    <a:pt x="47" y="1171"/>
                  </a:lnTo>
                  <a:lnTo>
                    <a:pt x="45" y="1173"/>
                  </a:lnTo>
                  <a:lnTo>
                    <a:pt x="44" y="1174"/>
                  </a:lnTo>
                  <a:lnTo>
                    <a:pt x="43" y="1174"/>
                  </a:lnTo>
                  <a:lnTo>
                    <a:pt x="42" y="1174"/>
                  </a:lnTo>
                  <a:lnTo>
                    <a:pt x="40" y="1176"/>
                  </a:lnTo>
                  <a:lnTo>
                    <a:pt x="39" y="1178"/>
                  </a:lnTo>
                  <a:lnTo>
                    <a:pt x="39" y="1182"/>
                  </a:lnTo>
                  <a:lnTo>
                    <a:pt x="37" y="1183"/>
                  </a:lnTo>
                  <a:lnTo>
                    <a:pt x="33" y="1184"/>
                  </a:lnTo>
                  <a:lnTo>
                    <a:pt x="31" y="1185"/>
                  </a:lnTo>
                  <a:lnTo>
                    <a:pt x="28" y="1187"/>
                  </a:lnTo>
                  <a:lnTo>
                    <a:pt x="25" y="1188"/>
                  </a:lnTo>
                  <a:lnTo>
                    <a:pt x="21" y="1189"/>
                  </a:lnTo>
                  <a:lnTo>
                    <a:pt x="19" y="1190"/>
                  </a:lnTo>
                  <a:lnTo>
                    <a:pt x="15" y="1190"/>
                  </a:lnTo>
                  <a:lnTo>
                    <a:pt x="8" y="1199"/>
                  </a:lnTo>
                  <a:lnTo>
                    <a:pt x="8" y="1215"/>
                  </a:lnTo>
                  <a:lnTo>
                    <a:pt x="0" y="1215"/>
                  </a:lnTo>
                  <a:lnTo>
                    <a:pt x="0" y="1240"/>
                  </a:lnTo>
                  <a:lnTo>
                    <a:pt x="8" y="1249"/>
                  </a:lnTo>
                  <a:lnTo>
                    <a:pt x="5" y="1246"/>
                  </a:lnTo>
                  <a:lnTo>
                    <a:pt x="5" y="1245"/>
                  </a:lnTo>
                  <a:lnTo>
                    <a:pt x="6" y="1245"/>
                  </a:lnTo>
                  <a:lnTo>
                    <a:pt x="10" y="1246"/>
                  </a:lnTo>
                  <a:lnTo>
                    <a:pt x="14" y="1247"/>
                  </a:lnTo>
                  <a:lnTo>
                    <a:pt x="19" y="1249"/>
                  </a:lnTo>
                  <a:lnTo>
                    <a:pt x="25" y="1249"/>
                  </a:lnTo>
                  <a:lnTo>
                    <a:pt x="25" y="1253"/>
                  </a:lnTo>
                  <a:lnTo>
                    <a:pt x="26" y="1256"/>
                  </a:lnTo>
                  <a:lnTo>
                    <a:pt x="27" y="1256"/>
                  </a:lnTo>
                  <a:lnTo>
                    <a:pt x="28" y="1256"/>
                  </a:lnTo>
                  <a:lnTo>
                    <a:pt x="30" y="1257"/>
                  </a:lnTo>
                  <a:lnTo>
                    <a:pt x="31" y="1257"/>
                  </a:lnTo>
                  <a:lnTo>
                    <a:pt x="32" y="1260"/>
                  </a:lnTo>
                  <a:lnTo>
                    <a:pt x="32" y="1264"/>
                  </a:lnTo>
                  <a:lnTo>
                    <a:pt x="30" y="1263"/>
                  </a:lnTo>
                  <a:lnTo>
                    <a:pt x="28" y="1262"/>
                  </a:lnTo>
                  <a:lnTo>
                    <a:pt x="30" y="1261"/>
                  </a:lnTo>
                  <a:lnTo>
                    <a:pt x="31" y="1258"/>
                  </a:lnTo>
                  <a:lnTo>
                    <a:pt x="33" y="1257"/>
                  </a:lnTo>
                  <a:lnTo>
                    <a:pt x="37" y="1257"/>
                  </a:lnTo>
                  <a:lnTo>
                    <a:pt x="42" y="1260"/>
                  </a:lnTo>
                  <a:lnTo>
                    <a:pt x="47" y="1264"/>
                  </a:lnTo>
                  <a:lnTo>
                    <a:pt x="39" y="1263"/>
                  </a:lnTo>
                  <a:lnTo>
                    <a:pt x="36" y="1262"/>
                  </a:lnTo>
                  <a:lnTo>
                    <a:pt x="33" y="1261"/>
                  </a:lnTo>
                  <a:lnTo>
                    <a:pt x="34" y="1261"/>
                  </a:lnTo>
                  <a:lnTo>
                    <a:pt x="37" y="1264"/>
                  </a:lnTo>
                  <a:lnTo>
                    <a:pt x="42" y="1270"/>
                  </a:lnTo>
                  <a:lnTo>
                    <a:pt x="47" y="1280"/>
                  </a:lnTo>
                  <a:lnTo>
                    <a:pt x="39" y="1274"/>
                  </a:lnTo>
                  <a:lnTo>
                    <a:pt x="36" y="1269"/>
                  </a:lnTo>
                  <a:lnTo>
                    <a:pt x="33" y="1264"/>
                  </a:lnTo>
                  <a:lnTo>
                    <a:pt x="34" y="1262"/>
                  </a:lnTo>
                  <a:lnTo>
                    <a:pt x="38" y="1262"/>
                  </a:lnTo>
                  <a:lnTo>
                    <a:pt x="43" y="1264"/>
                  </a:lnTo>
                  <a:lnTo>
                    <a:pt x="51" y="1270"/>
                  </a:lnTo>
                  <a:lnTo>
                    <a:pt x="61" y="1280"/>
                  </a:lnTo>
                  <a:lnTo>
                    <a:pt x="61" y="1285"/>
                  </a:lnTo>
                  <a:lnTo>
                    <a:pt x="62" y="1289"/>
                  </a:lnTo>
                  <a:lnTo>
                    <a:pt x="64" y="1290"/>
                  </a:lnTo>
                  <a:lnTo>
                    <a:pt x="65" y="1290"/>
                  </a:lnTo>
                  <a:lnTo>
                    <a:pt x="66" y="1290"/>
                  </a:lnTo>
                  <a:lnTo>
                    <a:pt x="67" y="1291"/>
                  </a:lnTo>
                  <a:lnTo>
                    <a:pt x="68" y="1294"/>
                  </a:lnTo>
                  <a:lnTo>
                    <a:pt x="68" y="1298"/>
                  </a:lnTo>
                  <a:lnTo>
                    <a:pt x="66" y="1298"/>
                  </a:lnTo>
                  <a:lnTo>
                    <a:pt x="65" y="1296"/>
                  </a:lnTo>
                  <a:lnTo>
                    <a:pt x="66" y="1294"/>
                  </a:lnTo>
                  <a:lnTo>
                    <a:pt x="67" y="1292"/>
                  </a:lnTo>
                  <a:lnTo>
                    <a:pt x="70" y="1291"/>
                  </a:lnTo>
                  <a:lnTo>
                    <a:pt x="73" y="1291"/>
                  </a:lnTo>
                  <a:lnTo>
                    <a:pt x="78" y="1294"/>
                  </a:lnTo>
                  <a:lnTo>
                    <a:pt x="83" y="1298"/>
                  </a:lnTo>
                  <a:lnTo>
                    <a:pt x="93" y="1307"/>
                  </a:lnTo>
                  <a:lnTo>
                    <a:pt x="93" y="1330"/>
                  </a:lnTo>
                  <a:lnTo>
                    <a:pt x="96" y="1331"/>
                  </a:lnTo>
                  <a:lnTo>
                    <a:pt x="99" y="1331"/>
                  </a:lnTo>
                  <a:lnTo>
                    <a:pt x="100" y="1334"/>
                  </a:lnTo>
                  <a:lnTo>
                    <a:pt x="100" y="1335"/>
                  </a:lnTo>
                  <a:lnTo>
                    <a:pt x="100" y="1336"/>
                  </a:lnTo>
                  <a:lnTo>
                    <a:pt x="101" y="1337"/>
                  </a:lnTo>
                  <a:lnTo>
                    <a:pt x="102" y="1338"/>
                  </a:lnTo>
                  <a:lnTo>
                    <a:pt x="107" y="1338"/>
                  </a:lnTo>
                  <a:lnTo>
                    <a:pt x="107" y="1365"/>
                  </a:lnTo>
                  <a:lnTo>
                    <a:pt x="115" y="1365"/>
                  </a:lnTo>
                  <a:lnTo>
                    <a:pt x="116" y="1373"/>
                  </a:lnTo>
                  <a:lnTo>
                    <a:pt x="116" y="1381"/>
                  </a:lnTo>
                  <a:lnTo>
                    <a:pt x="116" y="1391"/>
                  </a:lnTo>
                  <a:lnTo>
                    <a:pt x="115" y="1400"/>
                  </a:lnTo>
                  <a:lnTo>
                    <a:pt x="113" y="1411"/>
                  </a:lnTo>
                  <a:lnTo>
                    <a:pt x="112" y="1422"/>
                  </a:lnTo>
                  <a:lnTo>
                    <a:pt x="112" y="1431"/>
                  </a:lnTo>
                  <a:lnTo>
                    <a:pt x="115" y="1439"/>
                  </a:lnTo>
                  <a:lnTo>
                    <a:pt x="122" y="1439"/>
                  </a:lnTo>
                  <a:lnTo>
                    <a:pt x="122" y="1455"/>
                  </a:lnTo>
                  <a:lnTo>
                    <a:pt x="129" y="1462"/>
                  </a:lnTo>
                  <a:lnTo>
                    <a:pt x="127" y="1460"/>
                  </a:lnTo>
                  <a:lnTo>
                    <a:pt x="125" y="1460"/>
                  </a:lnTo>
                  <a:lnTo>
                    <a:pt x="127" y="1459"/>
                  </a:lnTo>
                  <a:lnTo>
                    <a:pt x="128" y="1460"/>
                  </a:lnTo>
                  <a:lnTo>
                    <a:pt x="130" y="1461"/>
                  </a:lnTo>
                  <a:lnTo>
                    <a:pt x="134" y="1461"/>
                  </a:lnTo>
                  <a:lnTo>
                    <a:pt x="139" y="1462"/>
                  </a:lnTo>
                  <a:lnTo>
                    <a:pt x="144" y="1462"/>
                  </a:lnTo>
                  <a:lnTo>
                    <a:pt x="144" y="1467"/>
                  </a:lnTo>
                  <a:lnTo>
                    <a:pt x="145" y="1470"/>
                  </a:lnTo>
                  <a:lnTo>
                    <a:pt x="146" y="1471"/>
                  </a:lnTo>
                  <a:lnTo>
                    <a:pt x="147" y="1471"/>
                  </a:lnTo>
                  <a:lnTo>
                    <a:pt x="149" y="1471"/>
                  </a:lnTo>
                  <a:lnTo>
                    <a:pt x="150" y="1472"/>
                  </a:lnTo>
                  <a:lnTo>
                    <a:pt x="151" y="1475"/>
                  </a:lnTo>
                  <a:lnTo>
                    <a:pt x="151" y="1478"/>
                  </a:lnTo>
                  <a:lnTo>
                    <a:pt x="183" y="1478"/>
                  </a:lnTo>
                  <a:lnTo>
                    <a:pt x="183" y="1487"/>
                  </a:lnTo>
                  <a:lnTo>
                    <a:pt x="186" y="1487"/>
                  </a:lnTo>
                  <a:lnTo>
                    <a:pt x="191" y="1488"/>
                  </a:lnTo>
                  <a:lnTo>
                    <a:pt x="197" y="1490"/>
                  </a:lnTo>
                  <a:lnTo>
                    <a:pt x="204" y="1492"/>
                  </a:lnTo>
                  <a:lnTo>
                    <a:pt x="212" y="1494"/>
                  </a:lnTo>
                  <a:lnTo>
                    <a:pt x="218" y="1495"/>
                  </a:lnTo>
                  <a:lnTo>
                    <a:pt x="224" y="1496"/>
                  </a:lnTo>
                  <a:lnTo>
                    <a:pt x="229" y="1498"/>
                  </a:lnTo>
                  <a:lnTo>
                    <a:pt x="229" y="1505"/>
                  </a:lnTo>
                  <a:lnTo>
                    <a:pt x="243" y="1505"/>
                  </a:lnTo>
                  <a:lnTo>
                    <a:pt x="251" y="1529"/>
                  </a:lnTo>
                  <a:lnTo>
                    <a:pt x="258" y="1529"/>
                  </a:lnTo>
                  <a:lnTo>
                    <a:pt x="265" y="1595"/>
                  </a:lnTo>
                  <a:lnTo>
                    <a:pt x="258" y="1595"/>
                  </a:lnTo>
                  <a:lnTo>
                    <a:pt x="258" y="1630"/>
                  </a:lnTo>
                  <a:lnTo>
                    <a:pt x="251" y="1637"/>
                  </a:lnTo>
                  <a:lnTo>
                    <a:pt x="243" y="1646"/>
                  </a:lnTo>
                  <a:lnTo>
                    <a:pt x="240" y="1646"/>
                  </a:lnTo>
                  <a:lnTo>
                    <a:pt x="237" y="1647"/>
                  </a:lnTo>
                  <a:lnTo>
                    <a:pt x="235" y="1648"/>
                  </a:lnTo>
                  <a:lnTo>
                    <a:pt x="232" y="1651"/>
                  </a:lnTo>
                  <a:lnTo>
                    <a:pt x="231" y="1653"/>
                  </a:lnTo>
                  <a:lnTo>
                    <a:pt x="230" y="1656"/>
                  </a:lnTo>
                  <a:lnTo>
                    <a:pt x="229" y="1658"/>
                  </a:lnTo>
                  <a:lnTo>
                    <a:pt x="229" y="1662"/>
                  </a:lnTo>
                  <a:lnTo>
                    <a:pt x="230" y="1657"/>
                  </a:lnTo>
                  <a:lnTo>
                    <a:pt x="231" y="1653"/>
                  </a:lnTo>
                  <a:lnTo>
                    <a:pt x="231" y="1652"/>
                  </a:lnTo>
                  <a:lnTo>
                    <a:pt x="229" y="1652"/>
                  </a:lnTo>
                  <a:lnTo>
                    <a:pt x="226" y="1653"/>
                  </a:lnTo>
                  <a:lnTo>
                    <a:pt x="223" y="1656"/>
                  </a:lnTo>
                  <a:lnTo>
                    <a:pt x="218" y="1658"/>
                  </a:lnTo>
                  <a:lnTo>
                    <a:pt x="212" y="1662"/>
                  </a:lnTo>
                  <a:lnTo>
                    <a:pt x="212" y="1696"/>
                  </a:lnTo>
                  <a:lnTo>
                    <a:pt x="219" y="1704"/>
                  </a:lnTo>
                  <a:lnTo>
                    <a:pt x="229" y="1711"/>
                  </a:lnTo>
                  <a:lnTo>
                    <a:pt x="231" y="1713"/>
                  </a:lnTo>
                  <a:lnTo>
                    <a:pt x="236" y="1714"/>
                  </a:lnTo>
                  <a:lnTo>
                    <a:pt x="241" y="1718"/>
                  </a:lnTo>
                  <a:lnTo>
                    <a:pt x="246" y="1720"/>
                  </a:lnTo>
                  <a:lnTo>
                    <a:pt x="251" y="1725"/>
                  </a:lnTo>
                  <a:lnTo>
                    <a:pt x="254" y="1728"/>
                  </a:lnTo>
                  <a:lnTo>
                    <a:pt x="257" y="1732"/>
                  </a:lnTo>
                  <a:lnTo>
                    <a:pt x="258" y="1736"/>
                  </a:lnTo>
                  <a:lnTo>
                    <a:pt x="252" y="1728"/>
                  </a:lnTo>
                  <a:lnTo>
                    <a:pt x="248" y="1725"/>
                  </a:lnTo>
                  <a:lnTo>
                    <a:pt x="248" y="1724"/>
                  </a:lnTo>
                  <a:lnTo>
                    <a:pt x="248" y="1722"/>
                  </a:lnTo>
                  <a:lnTo>
                    <a:pt x="249" y="1722"/>
                  </a:lnTo>
                  <a:lnTo>
                    <a:pt x="251" y="1724"/>
                  </a:lnTo>
                  <a:lnTo>
                    <a:pt x="255" y="1726"/>
                  </a:lnTo>
                  <a:lnTo>
                    <a:pt x="260" y="1728"/>
                  </a:lnTo>
                  <a:lnTo>
                    <a:pt x="266" y="1732"/>
                  </a:lnTo>
                  <a:lnTo>
                    <a:pt x="272" y="1736"/>
                  </a:lnTo>
                  <a:lnTo>
                    <a:pt x="272" y="1761"/>
                  </a:lnTo>
                  <a:lnTo>
                    <a:pt x="280" y="1761"/>
                  </a:lnTo>
                  <a:lnTo>
                    <a:pt x="285" y="1772"/>
                  </a:lnTo>
                  <a:lnTo>
                    <a:pt x="289" y="1784"/>
                  </a:lnTo>
                  <a:lnTo>
                    <a:pt x="293" y="1798"/>
                  </a:lnTo>
                  <a:lnTo>
                    <a:pt x="295" y="1814"/>
                  </a:lnTo>
                  <a:lnTo>
                    <a:pt x="299" y="1849"/>
                  </a:lnTo>
                  <a:lnTo>
                    <a:pt x="299" y="1888"/>
                  </a:lnTo>
                  <a:lnTo>
                    <a:pt x="299" y="1927"/>
                  </a:lnTo>
                  <a:lnTo>
                    <a:pt x="298" y="1964"/>
                  </a:lnTo>
                  <a:lnTo>
                    <a:pt x="297" y="1998"/>
                  </a:lnTo>
                  <a:lnTo>
                    <a:pt x="297" y="2026"/>
                  </a:lnTo>
                  <a:lnTo>
                    <a:pt x="299" y="2027"/>
                  </a:lnTo>
                  <a:lnTo>
                    <a:pt x="303" y="2031"/>
                  </a:lnTo>
                  <a:lnTo>
                    <a:pt x="306" y="2035"/>
                  </a:lnTo>
                  <a:lnTo>
                    <a:pt x="310" y="2041"/>
                  </a:lnTo>
                  <a:lnTo>
                    <a:pt x="314" y="2047"/>
                  </a:lnTo>
                  <a:lnTo>
                    <a:pt x="316" y="2053"/>
                  </a:lnTo>
                  <a:lnTo>
                    <a:pt x="317" y="2060"/>
                  </a:lnTo>
                  <a:lnTo>
                    <a:pt x="319" y="2066"/>
                  </a:lnTo>
                  <a:lnTo>
                    <a:pt x="333" y="2066"/>
                  </a:lnTo>
                  <a:lnTo>
                    <a:pt x="333" y="2074"/>
                  </a:lnTo>
                  <a:lnTo>
                    <a:pt x="365" y="2074"/>
                  </a:lnTo>
                  <a:lnTo>
                    <a:pt x="366" y="2076"/>
                  </a:lnTo>
                  <a:lnTo>
                    <a:pt x="370" y="2078"/>
                  </a:lnTo>
                  <a:lnTo>
                    <a:pt x="377" y="2081"/>
                  </a:lnTo>
                  <a:lnTo>
                    <a:pt x="384" y="2084"/>
                  </a:lnTo>
                  <a:lnTo>
                    <a:pt x="406" y="2091"/>
                  </a:lnTo>
                  <a:lnTo>
                    <a:pt x="432" y="2098"/>
                  </a:lnTo>
                  <a:lnTo>
                    <a:pt x="457" y="2104"/>
                  </a:lnTo>
                  <a:lnTo>
                    <a:pt x="483" y="2111"/>
                  </a:lnTo>
                  <a:lnTo>
                    <a:pt x="502" y="2119"/>
                  </a:lnTo>
                  <a:lnTo>
                    <a:pt x="515" y="2125"/>
                  </a:lnTo>
                  <a:lnTo>
                    <a:pt x="515" y="2128"/>
                  </a:lnTo>
                  <a:lnTo>
                    <a:pt x="518" y="2132"/>
                  </a:lnTo>
                  <a:lnTo>
                    <a:pt x="520" y="2137"/>
                  </a:lnTo>
                  <a:lnTo>
                    <a:pt x="523" y="2140"/>
                  </a:lnTo>
                  <a:lnTo>
                    <a:pt x="526" y="2144"/>
                  </a:lnTo>
                  <a:lnTo>
                    <a:pt x="530" y="2148"/>
                  </a:lnTo>
                  <a:lnTo>
                    <a:pt x="534" y="2150"/>
                  </a:lnTo>
                  <a:lnTo>
                    <a:pt x="537" y="2151"/>
                  </a:lnTo>
                  <a:lnTo>
                    <a:pt x="544" y="2159"/>
                  </a:lnTo>
                  <a:lnTo>
                    <a:pt x="552" y="2167"/>
                  </a:lnTo>
                  <a:lnTo>
                    <a:pt x="552" y="2257"/>
                  </a:lnTo>
                  <a:lnTo>
                    <a:pt x="549" y="2258"/>
                  </a:lnTo>
                  <a:lnTo>
                    <a:pt x="547" y="2261"/>
                  </a:lnTo>
                  <a:lnTo>
                    <a:pt x="546" y="2266"/>
                  </a:lnTo>
                  <a:lnTo>
                    <a:pt x="544" y="2270"/>
                  </a:lnTo>
                  <a:lnTo>
                    <a:pt x="544" y="2276"/>
                  </a:lnTo>
                  <a:lnTo>
                    <a:pt x="544" y="2283"/>
                  </a:lnTo>
                  <a:lnTo>
                    <a:pt x="544" y="2287"/>
                  </a:lnTo>
                  <a:lnTo>
                    <a:pt x="544" y="2291"/>
                  </a:lnTo>
                  <a:lnTo>
                    <a:pt x="537" y="2300"/>
                  </a:lnTo>
                  <a:lnTo>
                    <a:pt x="530" y="2300"/>
                  </a:lnTo>
                  <a:lnTo>
                    <a:pt x="523" y="2307"/>
                  </a:lnTo>
                  <a:lnTo>
                    <a:pt x="521" y="2330"/>
                  </a:lnTo>
                  <a:lnTo>
                    <a:pt x="519" y="2355"/>
                  </a:lnTo>
                  <a:lnTo>
                    <a:pt x="515" y="2383"/>
                  </a:lnTo>
                  <a:lnTo>
                    <a:pt x="512" y="2413"/>
                  </a:lnTo>
                  <a:lnTo>
                    <a:pt x="507" y="2442"/>
                  </a:lnTo>
                  <a:lnTo>
                    <a:pt x="503" y="2472"/>
                  </a:lnTo>
                  <a:lnTo>
                    <a:pt x="501" y="2501"/>
                  </a:lnTo>
                  <a:lnTo>
                    <a:pt x="501" y="2529"/>
                  </a:lnTo>
                  <a:lnTo>
                    <a:pt x="504" y="2529"/>
                  </a:lnTo>
                  <a:lnTo>
                    <a:pt x="507" y="2530"/>
                  </a:lnTo>
                  <a:lnTo>
                    <a:pt x="508" y="2532"/>
                  </a:lnTo>
                  <a:lnTo>
                    <a:pt x="508" y="2533"/>
                  </a:lnTo>
                  <a:lnTo>
                    <a:pt x="508" y="2535"/>
                  </a:lnTo>
                  <a:lnTo>
                    <a:pt x="508" y="2536"/>
                  </a:lnTo>
                  <a:lnTo>
                    <a:pt x="510" y="2536"/>
                  </a:lnTo>
                  <a:lnTo>
                    <a:pt x="515" y="2538"/>
                  </a:lnTo>
                  <a:lnTo>
                    <a:pt x="514" y="2535"/>
                  </a:lnTo>
                  <a:lnTo>
                    <a:pt x="513" y="2534"/>
                  </a:lnTo>
                  <a:lnTo>
                    <a:pt x="510" y="2535"/>
                  </a:lnTo>
                  <a:lnTo>
                    <a:pt x="509" y="2536"/>
                  </a:lnTo>
                  <a:lnTo>
                    <a:pt x="508" y="2540"/>
                  </a:lnTo>
                  <a:lnTo>
                    <a:pt x="509" y="2544"/>
                  </a:lnTo>
                  <a:lnTo>
                    <a:pt x="510" y="2550"/>
                  </a:lnTo>
                  <a:lnTo>
                    <a:pt x="515" y="2556"/>
                  </a:lnTo>
                  <a:lnTo>
                    <a:pt x="518" y="2556"/>
                  </a:lnTo>
                  <a:lnTo>
                    <a:pt x="519" y="2558"/>
                  </a:lnTo>
                  <a:lnTo>
                    <a:pt x="521" y="2561"/>
                  </a:lnTo>
                  <a:lnTo>
                    <a:pt x="523" y="2563"/>
                  </a:lnTo>
                  <a:lnTo>
                    <a:pt x="525" y="2567"/>
                  </a:lnTo>
                  <a:lnTo>
                    <a:pt x="529" y="2569"/>
                  </a:lnTo>
                  <a:lnTo>
                    <a:pt x="532" y="2570"/>
                  </a:lnTo>
                  <a:lnTo>
                    <a:pt x="537" y="2572"/>
                  </a:lnTo>
                  <a:lnTo>
                    <a:pt x="537" y="2574"/>
                  </a:lnTo>
                  <a:lnTo>
                    <a:pt x="538" y="2578"/>
                  </a:lnTo>
                  <a:lnTo>
                    <a:pt x="538" y="2580"/>
                  </a:lnTo>
                  <a:lnTo>
                    <a:pt x="541" y="2584"/>
                  </a:lnTo>
                  <a:lnTo>
                    <a:pt x="542" y="2586"/>
                  </a:lnTo>
                  <a:lnTo>
                    <a:pt x="543" y="2590"/>
                  </a:lnTo>
                  <a:lnTo>
                    <a:pt x="543" y="2592"/>
                  </a:lnTo>
                  <a:lnTo>
                    <a:pt x="544" y="2596"/>
                  </a:lnTo>
                  <a:lnTo>
                    <a:pt x="542" y="2591"/>
                  </a:lnTo>
                  <a:lnTo>
                    <a:pt x="541" y="2588"/>
                  </a:lnTo>
                  <a:lnTo>
                    <a:pt x="542" y="2586"/>
                  </a:lnTo>
                  <a:lnTo>
                    <a:pt x="543" y="2586"/>
                  </a:lnTo>
                  <a:lnTo>
                    <a:pt x="546" y="2588"/>
                  </a:lnTo>
                  <a:lnTo>
                    <a:pt x="551" y="2590"/>
                  </a:lnTo>
                  <a:lnTo>
                    <a:pt x="555" y="2592"/>
                  </a:lnTo>
                  <a:lnTo>
                    <a:pt x="561" y="2596"/>
                  </a:lnTo>
                  <a:lnTo>
                    <a:pt x="561" y="2614"/>
                  </a:lnTo>
                  <a:lnTo>
                    <a:pt x="569" y="2614"/>
                  </a:lnTo>
                  <a:lnTo>
                    <a:pt x="569" y="2630"/>
                  </a:lnTo>
                  <a:lnTo>
                    <a:pt x="571" y="2630"/>
                  </a:lnTo>
                  <a:lnTo>
                    <a:pt x="574" y="2631"/>
                  </a:lnTo>
                  <a:lnTo>
                    <a:pt x="576" y="2632"/>
                  </a:lnTo>
                  <a:lnTo>
                    <a:pt x="578" y="2635"/>
                  </a:lnTo>
                  <a:lnTo>
                    <a:pt x="580" y="2637"/>
                  </a:lnTo>
                  <a:lnTo>
                    <a:pt x="582" y="2640"/>
                  </a:lnTo>
                  <a:lnTo>
                    <a:pt x="582" y="2642"/>
                  </a:lnTo>
                  <a:lnTo>
                    <a:pt x="583" y="2646"/>
                  </a:lnTo>
                  <a:lnTo>
                    <a:pt x="586" y="2646"/>
                  </a:lnTo>
                  <a:lnTo>
                    <a:pt x="588" y="2647"/>
                  </a:lnTo>
                  <a:lnTo>
                    <a:pt x="591" y="2648"/>
                  </a:lnTo>
                  <a:lnTo>
                    <a:pt x="594" y="2649"/>
                  </a:lnTo>
                  <a:lnTo>
                    <a:pt x="597" y="2651"/>
                  </a:lnTo>
                  <a:lnTo>
                    <a:pt x="599" y="2652"/>
                  </a:lnTo>
                  <a:lnTo>
                    <a:pt x="602" y="2653"/>
                  </a:lnTo>
                  <a:lnTo>
                    <a:pt x="605" y="2653"/>
                  </a:lnTo>
                  <a:lnTo>
                    <a:pt x="605" y="2680"/>
                  </a:lnTo>
                  <a:lnTo>
                    <a:pt x="612" y="2680"/>
                  </a:lnTo>
                  <a:lnTo>
                    <a:pt x="612" y="2736"/>
                  </a:lnTo>
                  <a:lnTo>
                    <a:pt x="610" y="2737"/>
                  </a:lnTo>
                  <a:lnTo>
                    <a:pt x="608" y="2738"/>
                  </a:lnTo>
                  <a:lnTo>
                    <a:pt x="605" y="2742"/>
                  </a:lnTo>
                  <a:lnTo>
                    <a:pt x="604" y="2745"/>
                  </a:lnTo>
                  <a:lnTo>
                    <a:pt x="602" y="2748"/>
                  </a:lnTo>
                  <a:lnTo>
                    <a:pt x="599" y="2752"/>
                  </a:lnTo>
                  <a:lnTo>
                    <a:pt x="595" y="2754"/>
                  </a:lnTo>
                  <a:lnTo>
                    <a:pt x="591" y="2754"/>
                  </a:lnTo>
                  <a:lnTo>
                    <a:pt x="589" y="2758"/>
                  </a:lnTo>
                  <a:lnTo>
                    <a:pt x="589" y="2760"/>
                  </a:lnTo>
                  <a:lnTo>
                    <a:pt x="587" y="2762"/>
                  </a:lnTo>
                  <a:lnTo>
                    <a:pt x="586" y="2765"/>
                  </a:lnTo>
                  <a:lnTo>
                    <a:pt x="583" y="2767"/>
                  </a:lnTo>
                  <a:lnTo>
                    <a:pt x="581" y="2769"/>
                  </a:lnTo>
                  <a:lnTo>
                    <a:pt x="578" y="2770"/>
                  </a:lnTo>
                  <a:lnTo>
                    <a:pt x="576" y="2770"/>
                  </a:lnTo>
                  <a:lnTo>
                    <a:pt x="576" y="2786"/>
                  </a:lnTo>
                  <a:lnTo>
                    <a:pt x="569" y="2786"/>
                  </a:lnTo>
                  <a:lnTo>
                    <a:pt x="566" y="2795"/>
                  </a:lnTo>
                  <a:lnTo>
                    <a:pt x="564" y="2811"/>
                  </a:lnTo>
                  <a:lnTo>
                    <a:pt x="563" y="2831"/>
                  </a:lnTo>
                  <a:lnTo>
                    <a:pt x="561" y="2852"/>
                  </a:lnTo>
                  <a:lnTo>
                    <a:pt x="561" y="2874"/>
                  </a:lnTo>
                  <a:lnTo>
                    <a:pt x="561" y="2894"/>
                  </a:lnTo>
                  <a:lnTo>
                    <a:pt x="561" y="2908"/>
                  </a:lnTo>
                  <a:lnTo>
                    <a:pt x="561" y="2918"/>
                  </a:lnTo>
                  <a:lnTo>
                    <a:pt x="558" y="2919"/>
                  </a:lnTo>
                  <a:lnTo>
                    <a:pt x="554" y="2920"/>
                  </a:lnTo>
                  <a:lnTo>
                    <a:pt x="552" y="2924"/>
                  </a:lnTo>
                  <a:lnTo>
                    <a:pt x="549" y="2928"/>
                  </a:lnTo>
                  <a:lnTo>
                    <a:pt x="547" y="2931"/>
                  </a:lnTo>
                  <a:lnTo>
                    <a:pt x="546" y="2936"/>
                  </a:lnTo>
                  <a:lnTo>
                    <a:pt x="544" y="2941"/>
                  </a:lnTo>
                  <a:lnTo>
                    <a:pt x="544" y="2945"/>
                  </a:lnTo>
                  <a:lnTo>
                    <a:pt x="530" y="2945"/>
                  </a:lnTo>
                  <a:lnTo>
                    <a:pt x="530" y="2953"/>
                  </a:lnTo>
                  <a:lnTo>
                    <a:pt x="515" y="2953"/>
                  </a:lnTo>
                  <a:lnTo>
                    <a:pt x="513" y="2956"/>
                  </a:lnTo>
                  <a:lnTo>
                    <a:pt x="510" y="2959"/>
                  </a:lnTo>
                  <a:lnTo>
                    <a:pt x="504" y="2964"/>
                  </a:lnTo>
                  <a:lnTo>
                    <a:pt x="500" y="2969"/>
                  </a:lnTo>
                  <a:lnTo>
                    <a:pt x="493" y="2973"/>
                  </a:lnTo>
                  <a:lnTo>
                    <a:pt x="489" y="2978"/>
                  </a:lnTo>
                  <a:lnTo>
                    <a:pt x="485" y="2981"/>
                  </a:lnTo>
                  <a:lnTo>
                    <a:pt x="484" y="2985"/>
                  </a:lnTo>
                  <a:lnTo>
                    <a:pt x="492" y="2978"/>
                  </a:lnTo>
                  <a:lnTo>
                    <a:pt x="496" y="2974"/>
                  </a:lnTo>
                  <a:lnTo>
                    <a:pt x="497" y="2973"/>
                  </a:lnTo>
                  <a:lnTo>
                    <a:pt x="496" y="2971"/>
                  </a:lnTo>
                  <a:lnTo>
                    <a:pt x="495" y="2971"/>
                  </a:lnTo>
                  <a:lnTo>
                    <a:pt x="493" y="2973"/>
                  </a:lnTo>
                  <a:lnTo>
                    <a:pt x="489" y="2975"/>
                  </a:lnTo>
                  <a:lnTo>
                    <a:pt x="481" y="2978"/>
                  </a:lnTo>
                  <a:lnTo>
                    <a:pt x="475" y="2981"/>
                  </a:lnTo>
                  <a:lnTo>
                    <a:pt x="469" y="2985"/>
                  </a:lnTo>
                  <a:lnTo>
                    <a:pt x="467" y="3001"/>
                  </a:lnTo>
                  <a:lnTo>
                    <a:pt x="464" y="3016"/>
                  </a:lnTo>
                  <a:lnTo>
                    <a:pt x="459" y="3032"/>
                  </a:lnTo>
                  <a:lnTo>
                    <a:pt x="457" y="3047"/>
                  </a:lnTo>
                  <a:lnTo>
                    <a:pt x="456" y="3052"/>
                  </a:lnTo>
                  <a:lnTo>
                    <a:pt x="456" y="3056"/>
                  </a:lnTo>
                  <a:lnTo>
                    <a:pt x="457" y="3060"/>
                  </a:lnTo>
                  <a:lnTo>
                    <a:pt x="459" y="3061"/>
                  </a:lnTo>
                  <a:lnTo>
                    <a:pt x="463" y="3061"/>
                  </a:lnTo>
                  <a:lnTo>
                    <a:pt x="468" y="3060"/>
                  </a:lnTo>
                  <a:lnTo>
                    <a:pt x="475" y="3056"/>
                  </a:lnTo>
                  <a:lnTo>
                    <a:pt x="484" y="3050"/>
                  </a:lnTo>
                  <a:lnTo>
                    <a:pt x="481" y="3080"/>
                  </a:lnTo>
                  <a:lnTo>
                    <a:pt x="478" y="3115"/>
                  </a:lnTo>
                  <a:lnTo>
                    <a:pt x="472" y="3156"/>
                  </a:lnTo>
                  <a:lnTo>
                    <a:pt x="466" y="3197"/>
                  </a:lnTo>
                  <a:lnTo>
                    <a:pt x="458" y="3238"/>
                  </a:lnTo>
                  <a:lnTo>
                    <a:pt x="451" y="3273"/>
                  </a:lnTo>
                  <a:lnTo>
                    <a:pt x="444" y="3299"/>
                  </a:lnTo>
                  <a:lnTo>
                    <a:pt x="440" y="3315"/>
                  </a:lnTo>
                  <a:lnTo>
                    <a:pt x="440" y="3319"/>
                  </a:lnTo>
                  <a:lnTo>
                    <a:pt x="439" y="3324"/>
                  </a:lnTo>
                  <a:lnTo>
                    <a:pt x="439" y="3330"/>
                  </a:lnTo>
                  <a:lnTo>
                    <a:pt x="438" y="3336"/>
                  </a:lnTo>
                  <a:lnTo>
                    <a:pt x="435" y="3341"/>
                  </a:lnTo>
                  <a:lnTo>
                    <a:pt x="433" y="3346"/>
                  </a:lnTo>
                  <a:lnTo>
                    <a:pt x="428" y="3348"/>
                  </a:lnTo>
                  <a:lnTo>
                    <a:pt x="423" y="3349"/>
                  </a:lnTo>
                  <a:lnTo>
                    <a:pt x="422" y="3353"/>
                  </a:lnTo>
                  <a:lnTo>
                    <a:pt x="422" y="3358"/>
                  </a:lnTo>
                  <a:lnTo>
                    <a:pt x="419" y="3363"/>
                  </a:lnTo>
                  <a:lnTo>
                    <a:pt x="418" y="3369"/>
                  </a:lnTo>
                  <a:lnTo>
                    <a:pt x="416" y="3374"/>
                  </a:lnTo>
                  <a:lnTo>
                    <a:pt x="413" y="3377"/>
                  </a:lnTo>
                  <a:lnTo>
                    <a:pt x="411" y="3381"/>
                  </a:lnTo>
                  <a:lnTo>
                    <a:pt x="408" y="3381"/>
                  </a:lnTo>
                  <a:lnTo>
                    <a:pt x="412" y="3375"/>
                  </a:lnTo>
                  <a:lnTo>
                    <a:pt x="416" y="3371"/>
                  </a:lnTo>
                  <a:lnTo>
                    <a:pt x="416" y="3372"/>
                  </a:lnTo>
                  <a:lnTo>
                    <a:pt x="416" y="3375"/>
                  </a:lnTo>
                  <a:lnTo>
                    <a:pt x="415" y="3380"/>
                  </a:lnTo>
                  <a:lnTo>
                    <a:pt x="413" y="3386"/>
                  </a:lnTo>
                  <a:lnTo>
                    <a:pt x="411" y="3393"/>
                  </a:lnTo>
                  <a:lnTo>
                    <a:pt x="408" y="3400"/>
                  </a:lnTo>
                  <a:lnTo>
                    <a:pt x="406" y="3400"/>
                  </a:lnTo>
                  <a:lnTo>
                    <a:pt x="404" y="3402"/>
                  </a:lnTo>
                  <a:lnTo>
                    <a:pt x="401" y="3403"/>
                  </a:lnTo>
                  <a:lnTo>
                    <a:pt x="400" y="3405"/>
                  </a:lnTo>
                  <a:lnTo>
                    <a:pt x="396" y="3410"/>
                  </a:lnTo>
                  <a:lnTo>
                    <a:pt x="394" y="3416"/>
                  </a:lnTo>
                  <a:lnTo>
                    <a:pt x="390" y="3422"/>
                  </a:lnTo>
                  <a:lnTo>
                    <a:pt x="388" y="3427"/>
                  </a:lnTo>
                  <a:lnTo>
                    <a:pt x="385" y="3428"/>
                  </a:lnTo>
                  <a:lnTo>
                    <a:pt x="384" y="3431"/>
                  </a:lnTo>
                  <a:lnTo>
                    <a:pt x="382" y="3431"/>
                  </a:lnTo>
                  <a:lnTo>
                    <a:pt x="379" y="3432"/>
                  </a:lnTo>
                  <a:lnTo>
                    <a:pt x="379" y="3448"/>
                  </a:lnTo>
                  <a:lnTo>
                    <a:pt x="372" y="3448"/>
                  </a:lnTo>
                  <a:lnTo>
                    <a:pt x="372" y="3466"/>
                  </a:lnTo>
                  <a:lnTo>
                    <a:pt x="367" y="3466"/>
                  </a:lnTo>
                  <a:lnTo>
                    <a:pt x="365" y="3467"/>
                  </a:lnTo>
                  <a:lnTo>
                    <a:pt x="364" y="3468"/>
                  </a:lnTo>
                  <a:lnTo>
                    <a:pt x="364" y="3470"/>
                  </a:lnTo>
                  <a:lnTo>
                    <a:pt x="364" y="3472"/>
                  </a:lnTo>
                  <a:lnTo>
                    <a:pt x="362" y="3473"/>
                  </a:lnTo>
                  <a:lnTo>
                    <a:pt x="360" y="3473"/>
                  </a:lnTo>
                  <a:lnTo>
                    <a:pt x="355" y="3474"/>
                  </a:lnTo>
                  <a:lnTo>
                    <a:pt x="354" y="3481"/>
                  </a:lnTo>
                  <a:lnTo>
                    <a:pt x="354" y="3488"/>
                  </a:lnTo>
                  <a:lnTo>
                    <a:pt x="353" y="3495"/>
                  </a:lnTo>
                  <a:lnTo>
                    <a:pt x="351" y="3502"/>
                  </a:lnTo>
                  <a:lnTo>
                    <a:pt x="350" y="3510"/>
                  </a:lnTo>
                  <a:lnTo>
                    <a:pt x="349" y="3517"/>
                  </a:lnTo>
                  <a:lnTo>
                    <a:pt x="348" y="3525"/>
                  </a:lnTo>
                  <a:lnTo>
                    <a:pt x="348" y="3533"/>
                  </a:lnTo>
                  <a:lnTo>
                    <a:pt x="353" y="3533"/>
                  </a:lnTo>
                  <a:lnTo>
                    <a:pt x="355" y="3534"/>
                  </a:lnTo>
                  <a:lnTo>
                    <a:pt x="356" y="3535"/>
                  </a:lnTo>
                  <a:lnTo>
                    <a:pt x="356" y="3536"/>
                  </a:lnTo>
                  <a:lnTo>
                    <a:pt x="356" y="3538"/>
                  </a:lnTo>
                  <a:lnTo>
                    <a:pt x="357" y="3539"/>
                  </a:lnTo>
                  <a:lnTo>
                    <a:pt x="360" y="3540"/>
                  </a:lnTo>
                  <a:lnTo>
                    <a:pt x="365" y="3540"/>
                  </a:lnTo>
                  <a:lnTo>
                    <a:pt x="364" y="3538"/>
                  </a:lnTo>
                  <a:lnTo>
                    <a:pt x="362" y="3538"/>
                  </a:lnTo>
                  <a:lnTo>
                    <a:pt x="360" y="3538"/>
                  </a:lnTo>
                  <a:lnTo>
                    <a:pt x="357" y="3539"/>
                  </a:lnTo>
                  <a:lnTo>
                    <a:pt x="357" y="3542"/>
                  </a:lnTo>
                  <a:lnTo>
                    <a:pt x="357" y="3546"/>
                  </a:lnTo>
                  <a:lnTo>
                    <a:pt x="360" y="3551"/>
                  </a:lnTo>
                  <a:lnTo>
                    <a:pt x="365" y="3556"/>
                  </a:lnTo>
                  <a:lnTo>
                    <a:pt x="372" y="3564"/>
                  </a:lnTo>
                  <a:lnTo>
                    <a:pt x="379" y="3564"/>
                  </a:lnTo>
                  <a:lnTo>
                    <a:pt x="379" y="3572"/>
                  </a:lnTo>
                  <a:lnTo>
                    <a:pt x="387" y="3580"/>
                  </a:lnTo>
                  <a:lnTo>
                    <a:pt x="384" y="3578"/>
                  </a:lnTo>
                  <a:lnTo>
                    <a:pt x="383" y="3577"/>
                  </a:lnTo>
                  <a:lnTo>
                    <a:pt x="384" y="3577"/>
                  </a:lnTo>
                  <a:lnTo>
                    <a:pt x="385" y="3577"/>
                  </a:lnTo>
                  <a:lnTo>
                    <a:pt x="388" y="3578"/>
                  </a:lnTo>
                  <a:lnTo>
                    <a:pt x="391" y="3579"/>
                  </a:lnTo>
                  <a:lnTo>
                    <a:pt x="395" y="3579"/>
                  </a:lnTo>
                  <a:lnTo>
                    <a:pt x="401" y="3580"/>
                  </a:lnTo>
                  <a:lnTo>
                    <a:pt x="401" y="3585"/>
                  </a:lnTo>
                  <a:lnTo>
                    <a:pt x="402" y="3587"/>
                  </a:lnTo>
                  <a:lnTo>
                    <a:pt x="404" y="3589"/>
                  </a:lnTo>
                  <a:lnTo>
                    <a:pt x="405" y="3589"/>
                  </a:lnTo>
                  <a:lnTo>
                    <a:pt x="406" y="3590"/>
                  </a:lnTo>
                  <a:lnTo>
                    <a:pt x="407" y="3590"/>
                  </a:lnTo>
                  <a:lnTo>
                    <a:pt x="407" y="3594"/>
                  </a:lnTo>
                  <a:lnTo>
                    <a:pt x="408" y="3598"/>
                  </a:lnTo>
                  <a:lnTo>
                    <a:pt x="411" y="3598"/>
                  </a:lnTo>
                  <a:lnTo>
                    <a:pt x="413" y="3600"/>
                  </a:lnTo>
                  <a:lnTo>
                    <a:pt x="416" y="3601"/>
                  </a:lnTo>
                  <a:lnTo>
                    <a:pt x="418" y="3603"/>
                  </a:lnTo>
                  <a:lnTo>
                    <a:pt x="419" y="3606"/>
                  </a:lnTo>
                  <a:lnTo>
                    <a:pt x="422" y="3608"/>
                  </a:lnTo>
                  <a:lnTo>
                    <a:pt x="422" y="3612"/>
                  </a:lnTo>
                  <a:lnTo>
                    <a:pt x="423" y="3614"/>
                  </a:lnTo>
                  <a:lnTo>
                    <a:pt x="441" y="3617"/>
                  </a:lnTo>
                  <a:lnTo>
                    <a:pt x="467" y="3621"/>
                  </a:lnTo>
                  <a:lnTo>
                    <a:pt x="497" y="3629"/>
                  </a:lnTo>
                  <a:lnTo>
                    <a:pt x="529" y="3636"/>
                  </a:lnTo>
                  <a:lnTo>
                    <a:pt x="560" y="3642"/>
                  </a:lnTo>
                  <a:lnTo>
                    <a:pt x="589" y="3646"/>
                  </a:lnTo>
                  <a:lnTo>
                    <a:pt x="602" y="3646"/>
                  </a:lnTo>
                  <a:lnTo>
                    <a:pt x="612" y="3645"/>
                  </a:lnTo>
                  <a:lnTo>
                    <a:pt x="622" y="3642"/>
                  </a:lnTo>
                  <a:lnTo>
                    <a:pt x="629" y="3638"/>
                  </a:lnTo>
                  <a:lnTo>
                    <a:pt x="629" y="3630"/>
                  </a:lnTo>
                  <a:lnTo>
                    <a:pt x="633" y="3629"/>
                  </a:lnTo>
                  <a:lnTo>
                    <a:pt x="640" y="3628"/>
                  </a:lnTo>
                  <a:lnTo>
                    <a:pt x="649" y="3629"/>
                  </a:lnTo>
                  <a:lnTo>
                    <a:pt x="659" y="3630"/>
                  </a:lnTo>
                  <a:lnTo>
                    <a:pt x="667" y="3631"/>
                  </a:lnTo>
                  <a:lnTo>
                    <a:pt x="676" y="3632"/>
                  </a:lnTo>
                  <a:lnTo>
                    <a:pt x="683" y="3632"/>
                  </a:lnTo>
                  <a:lnTo>
                    <a:pt x="688" y="3630"/>
                  </a:lnTo>
                  <a:lnTo>
                    <a:pt x="688" y="3623"/>
                  </a:lnTo>
                  <a:lnTo>
                    <a:pt x="688" y="3624"/>
                  </a:lnTo>
                  <a:lnTo>
                    <a:pt x="688" y="3625"/>
                  </a:lnTo>
                  <a:lnTo>
                    <a:pt x="689" y="3625"/>
                  </a:lnTo>
                  <a:lnTo>
                    <a:pt x="691" y="3624"/>
                  </a:lnTo>
                  <a:lnTo>
                    <a:pt x="694" y="3624"/>
                  </a:lnTo>
                  <a:lnTo>
                    <a:pt x="699" y="3623"/>
                  </a:lnTo>
                  <a:lnTo>
                    <a:pt x="704" y="3623"/>
                  </a:lnTo>
                  <a:lnTo>
                    <a:pt x="704" y="3614"/>
                  </a:lnTo>
                  <a:lnTo>
                    <a:pt x="708" y="3614"/>
                  </a:lnTo>
                  <a:lnTo>
                    <a:pt x="713" y="3612"/>
                  </a:lnTo>
                  <a:lnTo>
                    <a:pt x="719" y="3609"/>
                  </a:lnTo>
                  <a:lnTo>
                    <a:pt x="725" y="3607"/>
                  </a:lnTo>
                  <a:lnTo>
                    <a:pt x="733" y="3603"/>
                  </a:lnTo>
                  <a:lnTo>
                    <a:pt x="739" y="3601"/>
                  </a:lnTo>
                  <a:lnTo>
                    <a:pt x="744" y="3600"/>
                  </a:lnTo>
                  <a:lnTo>
                    <a:pt x="747" y="3598"/>
                  </a:lnTo>
                  <a:lnTo>
                    <a:pt x="749" y="3594"/>
                  </a:lnTo>
                  <a:lnTo>
                    <a:pt x="749" y="3590"/>
                  </a:lnTo>
                  <a:lnTo>
                    <a:pt x="750" y="3590"/>
                  </a:lnTo>
                  <a:lnTo>
                    <a:pt x="751" y="3589"/>
                  </a:lnTo>
                  <a:lnTo>
                    <a:pt x="753" y="3589"/>
                  </a:lnTo>
                  <a:lnTo>
                    <a:pt x="755" y="3587"/>
                  </a:lnTo>
                  <a:lnTo>
                    <a:pt x="755" y="3585"/>
                  </a:lnTo>
                  <a:lnTo>
                    <a:pt x="755" y="3580"/>
                  </a:lnTo>
                  <a:lnTo>
                    <a:pt x="759" y="3579"/>
                  </a:lnTo>
                  <a:lnTo>
                    <a:pt x="766" y="3578"/>
                  </a:lnTo>
                  <a:lnTo>
                    <a:pt x="772" y="3574"/>
                  </a:lnTo>
                  <a:lnTo>
                    <a:pt x="778" y="3570"/>
                  </a:lnTo>
                  <a:lnTo>
                    <a:pt x="784" y="3567"/>
                  </a:lnTo>
                  <a:lnTo>
                    <a:pt x="790" y="3563"/>
                  </a:lnTo>
                  <a:lnTo>
                    <a:pt x="792" y="3560"/>
                  </a:lnTo>
                  <a:lnTo>
                    <a:pt x="793" y="3556"/>
                  </a:lnTo>
                  <a:lnTo>
                    <a:pt x="786" y="3563"/>
                  </a:lnTo>
                  <a:lnTo>
                    <a:pt x="783" y="3567"/>
                  </a:lnTo>
                  <a:lnTo>
                    <a:pt x="781" y="3568"/>
                  </a:lnTo>
                  <a:lnTo>
                    <a:pt x="783" y="3569"/>
                  </a:lnTo>
                  <a:lnTo>
                    <a:pt x="783" y="3568"/>
                  </a:lnTo>
                  <a:lnTo>
                    <a:pt x="785" y="3568"/>
                  </a:lnTo>
                  <a:lnTo>
                    <a:pt x="790" y="3566"/>
                  </a:lnTo>
                  <a:lnTo>
                    <a:pt x="796" y="3563"/>
                  </a:lnTo>
                  <a:lnTo>
                    <a:pt x="802" y="3560"/>
                  </a:lnTo>
                  <a:lnTo>
                    <a:pt x="808" y="3556"/>
                  </a:lnTo>
                  <a:lnTo>
                    <a:pt x="810" y="3552"/>
                  </a:lnTo>
                  <a:lnTo>
                    <a:pt x="815" y="3546"/>
                  </a:lnTo>
                  <a:lnTo>
                    <a:pt x="824" y="3539"/>
                  </a:lnTo>
                  <a:lnTo>
                    <a:pt x="832" y="3532"/>
                  </a:lnTo>
                  <a:lnTo>
                    <a:pt x="842" y="3525"/>
                  </a:lnTo>
                  <a:lnTo>
                    <a:pt x="851" y="3519"/>
                  </a:lnTo>
                  <a:lnTo>
                    <a:pt x="858" y="3516"/>
                  </a:lnTo>
                  <a:lnTo>
                    <a:pt x="861" y="3513"/>
                  </a:lnTo>
                  <a:lnTo>
                    <a:pt x="847" y="3523"/>
                  </a:lnTo>
                  <a:lnTo>
                    <a:pt x="838" y="3528"/>
                  </a:lnTo>
                  <a:lnTo>
                    <a:pt x="837" y="3528"/>
                  </a:lnTo>
                  <a:lnTo>
                    <a:pt x="836" y="3528"/>
                  </a:lnTo>
                  <a:lnTo>
                    <a:pt x="837" y="3527"/>
                  </a:lnTo>
                  <a:lnTo>
                    <a:pt x="840" y="3524"/>
                  </a:lnTo>
                  <a:lnTo>
                    <a:pt x="844" y="3519"/>
                  </a:lnTo>
                  <a:lnTo>
                    <a:pt x="852" y="3512"/>
                  </a:lnTo>
                  <a:lnTo>
                    <a:pt x="858" y="3505"/>
                  </a:lnTo>
                  <a:lnTo>
                    <a:pt x="861" y="3498"/>
                  </a:lnTo>
                  <a:lnTo>
                    <a:pt x="891" y="3474"/>
                  </a:lnTo>
                  <a:lnTo>
                    <a:pt x="891" y="3466"/>
                  </a:lnTo>
                  <a:lnTo>
                    <a:pt x="900" y="3466"/>
                  </a:lnTo>
                  <a:lnTo>
                    <a:pt x="900" y="3455"/>
                  </a:lnTo>
                  <a:lnTo>
                    <a:pt x="908" y="3455"/>
                  </a:lnTo>
                  <a:lnTo>
                    <a:pt x="915" y="3448"/>
                  </a:lnTo>
                  <a:lnTo>
                    <a:pt x="916" y="3444"/>
                  </a:lnTo>
                  <a:lnTo>
                    <a:pt x="917" y="3439"/>
                  </a:lnTo>
                  <a:lnTo>
                    <a:pt x="920" y="3434"/>
                  </a:lnTo>
                  <a:lnTo>
                    <a:pt x="923" y="3428"/>
                  </a:lnTo>
                  <a:lnTo>
                    <a:pt x="927" y="3423"/>
                  </a:lnTo>
                  <a:lnTo>
                    <a:pt x="931" y="3420"/>
                  </a:lnTo>
                  <a:lnTo>
                    <a:pt x="934" y="3417"/>
                  </a:lnTo>
                  <a:lnTo>
                    <a:pt x="937" y="3416"/>
                  </a:lnTo>
                  <a:lnTo>
                    <a:pt x="931" y="3422"/>
                  </a:lnTo>
                  <a:lnTo>
                    <a:pt x="927" y="3426"/>
                  </a:lnTo>
                  <a:lnTo>
                    <a:pt x="926" y="3426"/>
                  </a:lnTo>
                  <a:lnTo>
                    <a:pt x="926" y="3422"/>
                  </a:lnTo>
                  <a:lnTo>
                    <a:pt x="928" y="3419"/>
                  </a:lnTo>
                  <a:lnTo>
                    <a:pt x="931" y="3412"/>
                  </a:lnTo>
                  <a:lnTo>
                    <a:pt x="934" y="3406"/>
                  </a:lnTo>
                  <a:lnTo>
                    <a:pt x="937" y="3400"/>
                  </a:lnTo>
                  <a:lnTo>
                    <a:pt x="942" y="3399"/>
                  </a:lnTo>
                  <a:lnTo>
                    <a:pt x="946" y="3395"/>
                  </a:lnTo>
                  <a:lnTo>
                    <a:pt x="949" y="3392"/>
                  </a:lnTo>
                  <a:lnTo>
                    <a:pt x="953" y="3387"/>
                  </a:lnTo>
                  <a:lnTo>
                    <a:pt x="955" y="3382"/>
                  </a:lnTo>
                  <a:lnTo>
                    <a:pt x="959" y="3377"/>
                  </a:lnTo>
                  <a:lnTo>
                    <a:pt x="963" y="3375"/>
                  </a:lnTo>
                  <a:lnTo>
                    <a:pt x="968" y="3374"/>
                  </a:lnTo>
                  <a:lnTo>
                    <a:pt x="971" y="3369"/>
                  </a:lnTo>
                  <a:lnTo>
                    <a:pt x="976" y="3361"/>
                  </a:lnTo>
                  <a:lnTo>
                    <a:pt x="983" y="3352"/>
                  </a:lnTo>
                  <a:lnTo>
                    <a:pt x="990" y="3341"/>
                  </a:lnTo>
                  <a:lnTo>
                    <a:pt x="999" y="3331"/>
                  </a:lnTo>
                  <a:lnTo>
                    <a:pt x="1006" y="3324"/>
                  </a:lnTo>
                  <a:lnTo>
                    <a:pt x="1011" y="3318"/>
                  </a:lnTo>
                  <a:lnTo>
                    <a:pt x="1012" y="3315"/>
                  </a:lnTo>
                  <a:lnTo>
                    <a:pt x="1013" y="3312"/>
                  </a:lnTo>
                  <a:lnTo>
                    <a:pt x="1013" y="3307"/>
                  </a:lnTo>
                  <a:lnTo>
                    <a:pt x="1016" y="3302"/>
                  </a:lnTo>
                  <a:lnTo>
                    <a:pt x="1018" y="3296"/>
                  </a:lnTo>
                  <a:lnTo>
                    <a:pt x="1022" y="3291"/>
                  </a:lnTo>
                  <a:lnTo>
                    <a:pt x="1025" y="3287"/>
                  </a:lnTo>
                  <a:lnTo>
                    <a:pt x="1030" y="3285"/>
                  </a:lnTo>
                  <a:lnTo>
                    <a:pt x="1036" y="3284"/>
                  </a:lnTo>
                  <a:lnTo>
                    <a:pt x="1038" y="3280"/>
                  </a:lnTo>
                  <a:lnTo>
                    <a:pt x="1038" y="3278"/>
                  </a:lnTo>
                  <a:lnTo>
                    <a:pt x="1039" y="3274"/>
                  </a:lnTo>
                  <a:lnTo>
                    <a:pt x="1040" y="3272"/>
                  </a:lnTo>
                  <a:lnTo>
                    <a:pt x="1041" y="3268"/>
                  </a:lnTo>
                  <a:lnTo>
                    <a:pt x="1042" y="3264"/>
                  </a:lnTo>
                  <a:lnTo>
                    <a:pt x="1044" y="3261"/>
                  </a:lnTo>
                  <a:lnTo>
                    <a:pt x="1044" y="3257"/>
                  </a:lnTo>
                  <a:lnTo>
                    <a:pt x="1049" y="3256"/>
                  </a:lnTo>
                  <a:lnTo>
                    <a:pt x="1052" y="3253"/>
                  </a:lnTo>
                  <a:lnTo>
                    <a:pt x="1056" y="3250"/>
                  </a:lnTo>
                  <a:lnTo>
                    <a:pt x="1058" y="3245"/>
                  </a:lnTo>
                  <a:lnTo>
                    <a:pt x="1062" y="3241"/>
                  </a:lnTo>
                  <a:lnTo>
                    <a:pt x="1064" y="3238"/>
                  </a:lnTo>
                  <a:lnTo>
                    <a:pt x="1068" y="3234"/>
                  </a:lnTo>
                  <a:lnTo>
                    <a:pt x="1073" y="3233"/>
                  </a:lnTo>
                  <a:lnTo>
                    <a:pt x="1078" y="3227"/>
                  </a:lnTo>
                  <a:lnTo>
                    <a:pt x="1086" y="3218"/>
                  </a:lnTo>
                  <a:lnTo>
                    <a:pt x="1096" y="3210"/>
                  </a:lnTo>
                  <a:lnTo>
                    <a:pt x="1107" y="3200"/>
                  </a:lnTo>
                  <a:lnTo>
                    <a:pt x="1117" y="3191"/>
                  </a:lnTo>
                  <a:lnTo>
                    <a:pt x="1125" y="3182"/>
                  </a:lnTo>
                  <a:lnTo>
                    <a:pt x="1129" y="3178"/>
                  </a:lnTo>
                  <a:lnTo>
                    <a:pt x="1131" y="3174"/>
                  </a:lnTo>
                  <a:lnTo>
                    <a:pt x="1134" y="3171"/>
                  </a:lnTo>
                  <a:lnTo>
                    <a:pt x="1134" y="3167"/>
                  </a:lnTo>
                  <a:lnTo>
                    <a:pt x="1140" y="3166"/>
                  </a:lnTo>
                  <a:lnTo>
                    <a:pt x="1144" y="3163"/>
                  </a:lnTo>
                  <a:lnTo>
                    <a:pt x="1151" y="3160"/>
                  </a:lnTo>
                  <a:lnTo>
                    <a:pt x="1157" y="3155"/>
                  </a:lnTo>
                  <a:lnTo>
                    <a:pt x="1161" y="3151"/>
                  </a:lnTo>
                  <a:lnTo>
                    <a:pt x="1168" y="3146"/>
                  </a:lnTo>
                  <a:lnTo>
                    <a:pt x="1174" y="3144"/>
                  </a:lnTo>
                  <a:lnTo>
                    <a:pt x="1180" y="3143"/>
                  </a:lnTo>
                  <a:lnTo>
                    <a:pt x="1187" y="3133"/>
                  </a:lnTo>
                  <a:lnTo>
                    <a:pt x="1187" y="3125"/>
                  </a:lnTo>
                  <a:lnTo>
                    <a:pt x="1194" y="3117"/>
                  </a:lnTo>
                  <a:lnTo>
                    <a:pt x="1200" y="3115"/>
                  </a:lnTo>
                  <a:lnTo>
                    <a:pt x="1209" y="3110"/>
                  </a:lnTo>
                  <a:lnTo>
                    <a:pt x="1221" y="3104"/>
                  </a:lnTo>
                  <a:lnTo>
                    <a:pt x="1234" y="3095"/>
                  </a:lnTo>
                  <a:lnTo>
                    <a:pt x="1248" y="3087"/>
                  </a:lnTo>
                  <a:lnTo>
                    <a:pt x="1259" y="3078"/>
                  </a:lnTo>
                  <a:lnTo>
                    <a:pt x="1267" y="3072"/>
                  </a:lnTo>
                  <a:lnTo>
                    <a:pt x="1270" y="3066"/>
                  </a:lnTo>
                  <a:lnTo>
                    <a:pt x="1277" y="3066"/>
                  </a:lnTo>
                  <a:lnTo>
                    <a:pt x="1287" y="3064"/>
                  </a:lnTo>
                  <a:lnTo>
                    <a:pt x="1299" y="3061"/>
                  </a:lnTo>
                  <a:lnTo>
                    <a:pt x="1311" y="3058"/>
                  </a:lnTo>
                  <a:lnTo>
                    <a:pt x="1324" y="3054"/>
                  </a:lnTo>
                  <a:lnTo>
                    <a:pt x="1335" y="3049"/>
                  </a:lnTo>
                  <a:lnTo>
                    <a:pt x="1345" y="3046"/>
                  </a:lnTo>
                  <a:lnTo>
                    <a:pt x="1352" y="3043"/>
                  </a:lnTo>
                  <a:lnTo>
                    <a:pt x="1352" y="3035"/>
                  </a:lnTo>
                  <a:lnTo>
                    <a:pt x="1366" y="3030"/>
                  </a:lnTo>
                  <a:lnTo>
                    <a:pt x="1379" y="3027"/>
                  </a:lnTo>
                  <a:lnTo>
                    <a:pt x="1395" y="3026"/>
                  </a:lnTo>
                  <a:lnTo>
                    <a:pt x="1410" y="3025"/>
                  </a:lnTo>
                  <a:lnTo>
                    <a:pt x="1426" y="3022"/>
                  </a:lnTo>
                  <a:lnTo>
                    <a:pt x="1441" y="3018"/>
                  </a:lnTo>
                  <a:lnTo>
                    <a:pt x="1448" y="3015"/>
                  </a:lnTo>
                  <a:lnTo>
                    <a:pt x="1454" y="3012"/>
                  </a:lnTo>
                  <a:lnTo>
                    <a:pt x="1460" y="3007"/>
                  </a:lnTo>
                  <a:lnTo>
                    <a:pt x="1466" y="3001"/>
                  </a:lnTo>
                  <a:lnTo>
                    <a:pt x="1488" y="3001"/>
                  </a:lnTo>
                  <a:lnTo>
                    <a:pt x="1489" y="2997"/>
                  </a:lnTo>
                  <a:lnTo>
                    <a:pt x="1491" y="2995"/>
                  </a:lnTo>
                  <a:lnTo>
                    <a:pt x="1494" y="2992"/>
                  </a:lnTo>
                  <a:lnTo>
                    <a:pt x="1498" y="2990"/>
                  </a:lnTo>
                  <a:lnTo>
                    <a:pt x="1502" y="2987"/>
                  </a:lnTo>
                  <a:lnTo>
                    <a:pt x="1505" y="2986"/>
                  </a:lnTo>
                  <a:lnTo>
                    <a:pt x="1509" y="2985"/>
                  </a:lnTo>
                  <a:lnTo>
                    <a:pt x="1512" y="2985"/>
                  </a:lnTo>
                  <a:lnTo>
                    <a:pt x="1512" y="2981"/>
                  </a:lnTo>
                  <a:lnTo>
                    <a:pt x="1514" y="2979"/>
                  </a:lnTo>
                  <a:lnTo>
                    <a:pt x="1515" y="2976"/>
                  </a:lnTo>
                  <a:lnTo>
                    <a:pt x="1517" y="2974"/>
                  </a:lnTo>
                  <a:lnTo>
                    <a:pt x="1520" y="2971"/>
                  </a:lnTo>
                  <a:lnTo>
                    <a:pt x="1522" y="2970"/>
                  </a:lnTo>
                  <a:lnTo>
                    <a:pt x="1525" y="2969"/>
                  </a:lnTo>
                  <a:lnTo>
                    <a:pt x="1527" y="2969"/>
                  </a:lnTo>
                  <a:lnTo>
                    <a:pt x="1522" y="2970"/>
                  </a:lnTo>
                  <a:lnTo>
                    <a:pt x="1520" y="2971"/>
                  </a:lnTo>
                  <a:lnTo>
                    <a:pt x="1519" y="2971"/>
                  </a:lnTo>
                  <a:lnTo>
                    <a:pt x="1519" y="2969"/>
                  </a:lnTo>
                  <a:lnTo>
                    <a:pt x="1520" y="2967"/>
                  </a:lnTo>
                  <a:lnTo>
                    <a:pt x="1522" y="2963"/>
                  </a:lnTo>
                  <a:lnTo>
                    <a:pt x="1525" y="2958"/>
                  </a:lnTo>
                  <a:lnTo>
                    <a:pt x="1527" y="2953"/>
                  </a:lnTo>
                  <a:lnTo>
                    <a:pt x="1534" y="2945"/>
                  </a:lnTo>
                  <a:lnTo>
                    <a:pt x="1539" y="2943"/>
                  </a:lnTo>
                  <a:lnTo>
                    <a:pt x="1544" y="2941"/>
                  </a:lnTo>
                  <a:lnTo>
                    <a:pt x="1548" y="2936"/>
                  </a:lnTo>
                  <a:lnTo>
                    <a:pt x="1551" y="2930"/>
                  </a:lnTo>
                  <a:lnTo>
                    <a:pt x="1554" y="2925"/>
                  </a:lnTo>
                  <a:lnTo>
                    <a:pt x="1555" y="2919"/>
                  </a:lnTo>
                  <a:lnTo>
                    <a:pt x="1556" y="2914"/>
                  </a:lnTo>
                  <a:lnTo>
                    <a:pt x="1556" y="2911"/>
                  </a:lnTo>
                  <a:lnTo>
                    <a:pt x="1559" y="2909"/>
                  </a:lnTo>
                  <a:lnTo>
                    <a:pt x="1562" y="2909"/>
                  </a:lnTo>
                  <a:lnTo>
                    <a:pt x="1565" y="2908"/>
                  </a:lnTo>
                  <a:lnTo>
                    <a:pt x="1568" y="2906"/>
                  </a:lnTo>
                  <a:lnTo>
                    <a:pt x="1572" y="2905"/>
                  </a:lnTo>
                  <a:lnTo>
                    <a:pt x="1574" y="2903"/>
                  </a:lnTo>
                  <a:lnTo>
                    <a:pt x="1578" y="2902"/>
                  </a:lnTo>
                  <a:lnTo>
                    <a:pt x="1580" y="2902"/>
                  </a:lnTo>
                  <a:lnTo>
                    <a:pt x="1580" y="2899"/>
                  </a:lnTo>
                  <a:lnTo>
                    <a:pt x="1582" y="2895"/>
                  </a:lnTo>
                  <a:lnTo>
                    <a:pt x="1583" y="2891"/>
                  </a:lnTo>
                  <a:lnTo>
                    <a:pt x="1584" y="2886"/>
                  </a:lnTo>
                  <a:lnTo>
                    <a:pt x="1585" y="2882"/>
                  </a:lnTo>
                  <a:lnTo>
                    <a:pt x="1587" y="2877"/>
                  </a:lnTo>
                  <a:lnTo>
                    <a:pt x="1588" y="2872"/>
                  </a:lnTo>
                  <a:lnTo>
                    <a:pt x="1588" y="2868"/>
                  </a:lnTo>
                  <a:lnTo>
                    <a:pt x="1593" y="2862"/>
                  </a:lnTo>
                  <a:lnTo>
                    <a:pt x="1596" y="2855"/>
                  </a:lnTo>
                  <a:lnTo>
                    <a:pt x="1600" y="2848"/>
                  </a:lnTo>
                  <a:lnTo>
                    <a:pt x="1604" y="2838"/>
                  </a:lnTo>
                  <a:lnTo>
                    <a:pt x="1610" y="2818"/>
                  </a:lnTo>
                  <a:lnTo>
                    <a:pt x="1613" y="2794"/>
                  </a:lnTo>
                  <a:lnTo>
                    <a:pt x="1616" y="2767"/>
                  </a:lnTo>
                  <a:lnTo>
                    <a:pt x="1617" y="2739"/>
                  </a:lnTo>
                  <a:lnTo>
                    <a:pt x="1618" y="2710"/>
                  </a:lnTo>
                  <a:lnTo>
                    <a:pt x="1618" y="2680"/>
                  </a:lnTo>
                  <a:lnTo>
                    <a:pt x="1617" y="2618"/>
                  </a:lnTo>
                  <a:lnTo>
                    <a:pt x="1617" y="2560"/>
                  </a:lnTo>
                  <a:lnTo>
                    <a:pt x="1617" y="2533"/>
                  </a:lnTo>
                  <a:lnTo>
                    <a:pt x="1618" y="2510"/>
                  </a:lnTo>
                  <a:lnTo>
                    <a:pt x="1621" y="2488"/>
                  </a:lnTo>
                  <a:lnTo>
                    <a:pt x="1624" y="2471"/>
                  </a:lnTo>
                  <a:lnTo>
                    <a:pt x="1629" y="2449"/>
                  </a:lnTo>
                  <a:lnTo>
                    <a:pt x="1634" y="2423"/>
                  </a:lnTo>
                  <a:lnTo>
                    <a:pt x="1638" y="2397"/>
                  </a:lnTo>
                  <a:lnTo>
                    <a:pt x="1642" y="2370"/>
                  </a:lnTo>
                  <a:lnTo>
                    <a:pt x="1647" y="2343"/>
                  </a:lnTo>
                  <a:lnTo>
                    <a:pt x="1653" y="2317"/>
                  </a:lnTo>
                  <a:lnTo>
                    <a:pt x="1657" y="2304"/>
                  </a:lnTo>
                  <a:lnTo>
                    <a:pt x="1661" y="2293"/>
                  </a:lnTo>
                  <a:lnTo>
                    <a:pt x="1666" y="2283"/>
                  </a:lnTo>
                  <a:lnTo>
                    <a:pt x="1670" y="2273"/>
                  </a:lnTo>
                  <a:lnTo>
                    <a:pt x="1678" y="2273"/>
                  </a:lnTo>
                  <a:lnTo>
                    <a:pt x="1680" y="2268"/>
                  </a:lnTo>
                  <a:lnTo>
                    <a:pt x="1683" y="2262"/>
                  </a:lnTo>
                  <a:lnTo>
                    <a:pt x="1684" y="2255"/>
                  </a:lnTo>
                  <a:lnTo>
                    <a:pt x="1686" y="2246"/>
                  </a:lnTo>
                  <a:lnTo>
                    <a:pt x="1689" y="2238"/>
                  </a:lnTo>
                  <a:lnTo>
                    <a:pt x="1691" y="2232"/>
                  </a:lnTo>
                  <a:lnTo>
                    <a:pt x="1692" y="2229"/>
                  </a:lnTo>
                  <a:lnTo>
                    <a:pt x="1695" y="2227"/>
                  </a:lnTo>
                  <a:lnTo>
                    <a:pt x="1697" y="2225"/>
                  </a:lnTo>
                  <a:lnTo>
                    <a:pt x="1700" y="2225"/>
                  </a:lnTo>
                  <a:lnTo>
                    <a:pt x="1695" y="2236"/>
                  </a:lnTo>
                  <a:lnTo>
                    <a:pt x="1691" y="2241"/>
                  </a:lnTo>
                  <a:lnTo>
                    <a:pt x="1690" y="2242"/>
                  </a:lnTo>
                  <a:lnTo>
                    <a:pt x="1690" y="2241"/>
                  </a:lnTo>
                  <a:lnTo>
                    <a:pt x="1689" y="2240"/>
                  </a:lnTo>
                  <a:lnTo>
                    <a:pt x="1689" y="2238"/>
                  </a:lnTo>
                  <a:lnTo>
                    <a:pt x="1690" y="2232"/>
                  </a:lnTo>
                  <a:lnTo>
                    <a:pt x="1691" y="2223"/>
                  </a:lnTo>
                  <a:lnTo>
                    <a:pt x="1695" y="2214"/>
                  </a:lnTo>
                  <a:lnTo>
                    <a:pt x="1700" y="2206"/>
                  </a:lnTo>
                  <a:lnTo>
                    <a:pt x="1709" y="2199"/>
                  </a:lnTo>
                  <a:lnTo>
                    <a:pt x="1724" y="2199"/>
                  </a:lnTo>
                  <a:lnTo>
                    <a:pt x="1727" y="2197"/>
                  </a:lnTo>
                  <a:lnTo>
                    <a:pt x="1734" y="2196"/>
                  </a:lnTo>
                  <a:lnTo>
                    <a:pt x="1741" y="2193"/>
                  </a:lnTo>
                  <a:lnTo>
                    <a:pt x="1749" y="2189"/>
                  </a:lnTo>
                  <a:lnTo>
                    <a:pt x="1758" y="2185"/>
                  </a:lnTo>
                  <a:lnTo>
                    <a:pt x="1766" y="2182"/>
                  </a:lnTo>
                  <a:lnTo>
                    <a:pt x="1772" y="2178"/>
                  </a:lnTo>
                  <a:lnTo>
                    <a:pt x="1777" y="2174"/>
                  </a:lnTo>
                  <a:lnTo>
                    <a:pt x="1777" y="2167"/>
                  </a:lnTo>
                  <a:lnTo>
                    <a:pt x="1781" y="2165"/>
                  </a:lnTo>
                  <a:lnTo>
                    <a:pt x="1787" y="2165"/>
                  </a:lnTo>
                  <a:lnTo>
                    <a:pt x="1794" y="2166"/>
                  </a:lnTo>
                  <a:lnTo>
                    <a:pt x="1803" y="2168"/>
                  </a:lnTo>
                  <a:lnTo>
                    <a:pt x="1811" y="2170"/>
                  </a:lnTo>
                  <a:lnTo>
                    <a:pt x="1819" y="2172"/>
                  </a:lnTo>
                  <a:lnTo>
                    <a:pt x="1825" y="2174"/>
                  </a:lnTo>
                  <a:lnTo>
                    <a:pt x="1828" y="2174"/>
                  </a:lnTo>
                  <a:lnTo>
                    <a:pt x="1829" y="2179"/>
                  </a:lnTo>
                  <a:lnTo>
                    <a:pt x="1833" y="2184"/>
                  </a:lnTo>
                  <a:lnTo>
                    <a:pt x="1839" y="2189"/>
                  </a:lnTo>
                  <a:lnTo>
                    <a:pt x="1846" y="2194"/>
                  </a:lnTo>
                  <a:lnTo>
                    <a:pt x="1865" y="2205"/>
                  </a:lnTo>
                  <a:lnTo>
                    <a:pt x="1885" y="2216"/>
                  </a:lnTo>
                  <a:lnTo>
                    <a:pt x="1906" y="2227"/>
                  </a:lnTo>
                  <a:lnTo>
                    <a:pt x="1924" y="2238"/>
                  </a:lnTo>
                  <a:lnTo>
                    <a:pt x="1931" y="2242"/>
                  </a:lnTo>
                  <a:lnTo>
                    <a:pt x="1938" y="2247"/>
                  </a:lnTo>
                  <a:lnTo>
                    <a:pt x="1941" y="2252"/>
                  </a:lnTo>
                  <a:lnTo>
                    <a:pt x="1942" y="2257"/>
                  </a:lnTo>
                  <a:lnTo>
                    <a:pt x="1964" y="2257"/>
                  </a:lnTo>
                  <a:lnTo>
                    <a:pt x="1964" y="2264"/>
                  </a:lnTo>
                  <a:lnTo>
                    <a:pt x="2010" y="2264"/>
                  </a:lnTo>
                  <a:lnTo>
                    <a:pt x="2010" y="2259"/>
                  </a:lnTo>
                  <a:lnTo>
                    <a:pt x="2013" y="2255"/>
                  </a:lnTo>
                  <a:lnTo>
                    <a:pt x="2015" y="2250"/>
                  </a:lnTo>
                  <a:lnTo>
                    <a:pt x="2019" y="2247"/>
                  </a:lnTo>
                  <a:lnTo>
                    <a:pt x="2021" y="2244"/>
                  </a:lnTo>
                  <a:lnTo>
                    <a:pt x="2025" y="2242"/>
                  </a:lnTo>
                  <a:lnTo>
                    <a:pt x="2029" y="2241"/>
                  </a:lnTo>
                  <a:lnTo>
                    <a:pt x="2032" y="2241"/>
                  </a:lnTo>
                  <a:lnTo>
                    <a:pt x="2032" y="2233"/>
                  </a:lnTo>
                  <a:lnTo>
                    <a:pt x="2036" y="2232"/>
                  </a:lnTo>
                  <a:lnTo>
                    <a:pt x="2040" y="2229"/>
                  </a:lnTo>
                  <a:lnTo>
                    <a:pt x="2044" y="2224"/>
                  </a:lnTo>
                  <a:lnTo>
                    <a:pt x="2049" y="2219"/>
                  </a:lnTo>
                  <a:lnTo>
                    <a:pt x="2053" y="2214"/>
                  </a:lnTo>
                  <a:lnTo>
                    <a:pt x="2057" y="2211"/>
                  </a:lnTo>
                  <a:lnTo>
                    <a:pt x="2060" y="2207"/>
                  </a:lnTo>
                  <a:lnTo>
                    <a:pt x="2064" y="2206"/>
                  </a:lnTo>
                  <a:lnTo>
                    <a:pt x="2064" y="2140"/>
                  </a:lnTo>
                  <a:lnTo>
                    <a:pt x="2057" y="2140"/>
                  </a:lnTo>
                  <a:lnTo>
                    <a:pt x="2054" y="2131"/>
                  </a:lnTo>
                  <a:lnTo>
                    <a:pt x="2054" y="2116"/>
                  </a:lnTo>
                  <a:lnTo>
                    <a:pt x="2055" y="2097"/>
                  </a:lnTo>
                  <a:lnTo>
                    <a:pt x="2058" y="2076"/>
                  </a:lnTo>
                  <a:lnTo>
                    <a:pt x="2061" y="2057"/>
                  </a:lnTo>
                  <a:lnTo>
                    <a:pt x="2065" y="2038"/>
                  </a:lnTo>
                  <a:lnTo>
                    <a:pt x="2068" y="2025"/>
                  </a:lnTo>
                  <a:lnTo>
                    <a:pt x="2071" y="2019"/>
                  </a:lnTo>
                  <a:lnTo>
                    <a:pt x="2078" y="2019"/>
                  </a:lnTo>
                  <a:lnTo>
                    <a:pt x="2082" y="2010"/>
                  </a:lnTo>
                  <a:lnTo>
                    <a:pt x="2086" y="2001"/>
                  </a:lnTo>
                  <a:lnTo>
                    <a:pt x="2089" y="1990"/>
                  </a:lnTo>
                  <a:lnTo>
                    <a:pt x="2093" y="1979"/>
                  </a:lnTo>
                  <a:lnTo>
                    <a:pt x="2098" y="1953"/>
                  </a:lnTo>
                  <a:lnTo>
                    <a:pt x="2102" y="1925"/>
                  </a:lnTo>
                  <a:lnTo>
                    <a:pt x="2105" y="1895"/>
                  </a:lnTo>
                  <a:lnTo>
                    <a:pt x="2106" y="1863"/>
                  </a:lnTo>
                  <a:lnTo>
                    <a:pt x="2108" y="1829"/>
                  </a:lnTo>
                  <a:lnTo>
                    <a:pt x="2108" y="1797"/>
                  </a:lnTo>
                  <a:lnTo>
                    <a:pt x="2106" y="1761"/>
                  </a:lnTo>
                  <a:lnTo>
                    <a:pt x="2105" y="1728"/>
                  </a:lnTo>
                  <a:lnTo>
                    <a:pt x="2103" y="1696"/>
                  </a:lnTo>
                  <a:lnTo>
                    <a:pt x="2100" y="1664"/>
                  </a:lnTo>
                  <a:lnTo>
                    <a:pt x="2097" y="1635"/>
                  </a:lnTo>
                  <a:lnTo>
                    <a:pt x="2093" y="1607"/>
                  </a:lnTo>
                  <a:lnTo>
                    <a:pt x="2089" y="1584"/>
                  </a:lnTo>
                  <a:lnTo>
                    <a:pt x="2086" y="1563"/>
                  </a:lnTo>
                  <a:lnTo>
                    <a:pt x="2078" y="1529"/>
                  </a:lnTo>
                  <a:lnTo>
                    <a:pt x="2072" y="1493"/>
                  </a:lnTo>
                  <a:lnTo>
                    <a:pt x="2069" y="1456"/>
                  </a:lnTo>
                  <a:lnTo>
                    <a:pt x="2066" y="1419"/>
                  </a:lnTo>
                  <a:lnTo>
                    <a:pt x="2064" y="1380"/>
                  </a:lnTo>
                  <a:lnTo>
                    <a:pt x="2064" y="1341"/>
                  </a:lnTo>
                  <a:lnTo>
                    <a:pt x="2064" y="1301"/>
                  </a:lnTo>
                  <a:lnTo>
                    <a:pt x="2065" y="1262"/>
                  </a:lnTo>
                  <a:lnTo>
                    <a:pt x="2069" y="1182"/>
                  </a:lnTo>
                  <a:lnTo>
                    <a:pt x="2074" y="1104"/>
                  </a:lnTo>
                  <a:lnTo>
                    <a:pt x="2077" y="1029"/>
                  </a:lnTo>
                  <a:lnTo>
                    <a:pt x="2078" y="957"/>
                  </a:lnTo>
                  <a:lnTo>
                    <a:pt x="2086" y="950"/>
                  </a:lnTo>
                  <a:lnTo>
                    <a:pt x="2092" y="947"/>
                  </a:lnTo>
                  <a:lnTo>
                    <a:pt x="2102" y="944"/>
                  </a:lnTo>
                  <a:lnTo>
                    <a:pt x="2111" y="936"/>
                  </a:lnTo>
                  <a:lnTo>
                    <a:pt x="2121" y="929"/>
                  </a:lnTo>
                  <a:lnTo>
                    <a:pt x="2131" y="921"/>
                  </a:lnTo>
                  <a:lnTo>
                    <a:pt x="2139" y="913"/>
                  </a:lnTo>
                  <a:lnTo>
                    <a:pt x="2144" y="906"/>
                  </a:lnTo>
                  <a:lnTo>
                    <a:pt x="2146" y="902"/>
                  </a:lnTo>
                  <a:lnTo>
                    <a:pt x="2149" y="901"/>
                  </a:lnTo>
                  <a:lnTo>
                    <a:pt x="2153" y="899"/>
                  </a:lnTo>
                  <a:lnTo>
                    <a:pt x="2156" y="896"/>
                  </a:lnTo>
                  <a:lnTo>
                    <a:pt x="2161" y="893"/>
                  </a:lnTo>
                  <a:lnTo>
                    <a:pt x="2166" y="889"/>
                  </a:lnTo>
                  <a:lnTo>
                    <a:pt x="2170" y="887"/>
                  </a:lnTo>
                  <a:lnTo>
                    <a:pt x="2174" y="884"/>
                  </a:lnTo>
                  <a:lnTo>
                    <a:pt x="2178" y="883"/>
                  </a:lnTo>
                  <a:lnTo>
                    <a:pt x="2185" y="876"/>
                  </a:lnTo>
                  <a:lnTo>
                    <a:pt x="2193" y="867"/>
                  </a:lnTo>
                  <a:lnTo>
                    <a:pt x="2193" y="865"/>
                  </a:lnTo>
                  <a:lnTo>
                    <a:pt x="2194" y="862"/>
                  </a:lnTo>
                  <a:lnTo>
                    <a:pt x="2195" y="859"/>
                  </a:lnTo>
                  <a:lnTo>
                    <a:pt x="2196" y="856"/>
                  </a:lnTo>
                  <a:lnTo>
                    <a:pt x="2199" y="855"/>
                  </a:lnTo>
                  <a:lnTo>
                    <a:pt x="2201" y="852"/>
                  </a:lnTo>
                  <a:lnTo>
                    <a:pt x="2204" y="852"/>
                  </a:lnTo>
                  <a:lnTo>
                    <a:pt x="2207" y="851"/>
                  </a:lnTo>
                  <a:lnTo>
                    <a:pt x="2202" y="854"/>
                  </a:lnTo>
                  <a:lnTo>
                    <a:pt x="2200" y="855"/>
                  </a:lnTo>
                  <a:lnTo>
                    <a:pt x="2199" y="854"/>
                  </a:lnTo>
                  <a:lnTo>
                    <a:pt x="2199" y="852"/>
                  </a:lnTo>
                  <a:lnTo>
                    <a:pt x="2200" y="850"/>
                  </a:lnTo>
                  <a:lnTo>
                    <a:pt x="2202" y="846"/>
                  </a:lnTo>
                  <a:lnTo>
                    <a:pt x="2205" y="842"/>
                  </a:lnTo>
                  <a:lnTo>
                    <a:pt x="2207" y="835"/>
                  </a:lnTo>
                  <a:lnTo>
                    <a:pt x="2210" y="834"/>
                  </a:lnTo>
                  <a:lnTo>
                    <a:pt x="2212" y="833"/>
                  </a:lnTo>
                  <a:lnTo>
                    <a:pt x="2214" y="829"/>
                  </a:lnTo>
                  <a:lnTo>
                    <a:pt x="2217" y="826"/>
                  </a:lnTo>
                  <a:lnTo>
                    <a:pt x="2218" y="821"/>
                  </a:lnTo>
                  <a:lnTo>
                    <a:pt x="2221" y="817"/>
                  </a:lnTo>
                  <a:lnTo>
                    <a:pt x="2221" y="812"/>
                  </a:lnTo>
                  <a:lnTo>
                    <a:pt x="2222" y="809"/>
                  </a:lnTo>
                  <a:lnTo>
                    <a:pt x="2227" y="804"/>
                  </a:lnTo>
                  <a:lnTo>
                    <a:pt x="2233" y="797"/>
                  </a:lnTo>
                  <a:lnTo>
                    <a:pt x="2239" y="787"/>
                  </a:lnTo>
                  <a:lnTo>
                    <a:pt x="2245" y="777"/>
                  </a:lnTo>
                  <a:lnTo>
                    <a:pt x="2251" y="767"/>
                  </a:lnTo>
                  <a:lnTo>
                    <a:pt x="2256" y="759"/>
                  </a:lnTo>
                  <a:lnTo>
                    <a:pt x="2259" y="755"/>
                  </a:lnTo>
                  <a:lnTo>
                    <a:pt x="2262" y="753"/>
                  </a:lnTo>
                  <a:lnTo>
                    <a:pt x="2264" y="752"/>
                  </a:lnTo>
                  <a:lnTo>
                    <a:pt x="2268" y="750"/>
                  </a:lnTo>
                  <a:lnTo>
                    <a:pt x="2275" y="743"/>
                  </a:lnTo>
                  <a:lnTo>
                    <a:pt x="2275" y="741"/>
                  </a:lnTo>
                  <a:lnTo>
                    <a:pt x="2276" y="737"/>
                  </a:lnTo>
                  <a:lnTo>
                    <a:pt x="2278" y="735"/>
                  </a:lnTo>
                  <a:lnTo>
                    <a:pt x="2279" y="731"/>
                  </a:lnTo>
                  <a:lnTo>
                    <a:pt x="2280" y="729"/>
                  </a:lnTo>
                  <a:lnTo>
                    <a:pt x="2281" y="725"/>
                  </a:lnTo>
                  <a:lnTo>
                    <a:pt x="2281" y="722"/>
                  </a:lnTo>
                  <a:lnTo>
                    <a:pt x="2282" y="719"/>
                  </a:lnTo>
                  <a:lnTo>
                    <a:pt x="2285" y="719"/>
                  </a:lnTo>
                  <a:lnTo>
                    <a:pt x="2287" y="718"/>
                  </a:lnTo>
                  <a:lnTo>
                    <a:pt x="2289" y="716"/>
                  </a:lnTo>
                  <a:lnTo>
                    <a:pt x="2291" y="714"/>
                  </a:lnTo>
                  <a:lnTo>
                    <a:pt x="2295" y="708"/>
                  </a:lnTo>
                  <a:lnTo>
                    <a:pt x="2298" y="702"/>
                  </a:lnTo>
                  <a:lnTo>
                    <a:pt x="2302" y="696"/>
                  </a:lnTo>
                  <a:lnTo>
                    <a:pt x="2307" y="690"/>
                  </a:lnTo>
                  <a:lnTo>
                    <a:pt x="2309" y="688"/>
                  </a:lnTo>
                  <a:lnTo>
                    <a:pt x="2313" y="686"/>
                  </a:lnTo>
                  <a:lnTo>
                    <a:pt x="2317" y="685"/>
                  </a:lnTo>
                  <a:lnTo>
                    <a:pt x="2321" y="685"/>
                  </a:lnTo>
                  <a:lnTo>
                    <a:pt x="2329" y="676"/>
                  </a:lnTo>
                  <a:lnTo>
                    <a:pt x="2326" y="679"/>
                  </a:lnTo>
                  <a:lnTo>
                    <a:pt x="2325" y="680"/>
                  </a:lnTo>
                  <a:lnTo>
                    <a:pt x="2325" y="678"/>
                  </a:lnTo>
                  <a:lnTo>
                    <a:pt x="2326" y="675"/>
                  </a:lnTo>
                  <a:lnTo>
                    <a:pt x="2327" y="671"/>
                  </a:lnTo>
                  <a:lnTo>
                    <a:pt x="2327" y="667"/>
                  </a:lnTo>
                  <a:lnTo>
                    <a:pt x="2329" y="661"/>
                  </a:lnTo>
                  <a:lnTo>
                    <a:pt x="2332" y="661"/>
                  </a:lnTo>
                  <a:lnTo>
                    <a:pt x="2335" y="659"/>
                  </a:lnTo>
                  <a:lnTo>
                    <a:pt x="2336" y="658"/>
                  </a:lnTo>
                  <a:lnTo>
                    <a:pt x="2336" y="657"/>
                  </a:lnTo>
                  <a:lnTo>
                    <a:pt x="2336" y="656"/>
                  </a:lnTo>
                  <a:lnTo>
                    <a:pt x="2336" y="654"/>
                  </a:lnTo>
                  <a:lnTo>
                    <a:pt x="2338" y="653"/>
                  </a:lnTo>
                  <a:lnTo>
                    <a:pt x="2343" y="653"/>
                  </a:lnTo>
                  <a:lnTo>
                    <a:pt x="2343" y="650"/>
                  </a:lnTo>
                  <a:lnTo>
                    <a:pt x="2346" y="644"/>
                  </a:lnTo>
                  <a:lnTo>
                    <a:pt x="2347" y="636"/>
                  </a:lnTo>
                  <a:lnTo>
                    <a:pt x="2351" y="628"/>
                  </a:lnTo>
                  <a:lnTo>
                    <a:pt x="2353" y="620"/>
                  </a:lnTo>
                  <a:lnTo>
                    <a:pt x="2355" y="613"/>
                  </a:lnTo>
                  <a:lnTo>
                    <a:pt x="2357" y="607"/>
                  </a:lnTo>
                  <a:lnTo>
                    <a:pt x="2358" y="603"/>
                  </a:lnTo>
                  <a:lnTo>
                    <a:pt x="2365" y="603"/>
                  </a:lnTo>
                  <a:lnTo>
                    <a:pt x="2365" y="568"/>
                  </a:lnTo>
                  <a:lnTo>
                    <a:pt x="2372" y="568"/>
                  </a:lnTo>
                  <a:lnTo>
                    <a:pt x="2375" y="561"/>
                  </a:lnTo>
                  <a:lnTo>
                    <a:pt x="2375" y="552"/>
                  </a:lnTo>
                  <a:lnTo>
                    <a:pt x="2375" y="543"/>
                  </a:lnTo>
                  <a:lnTo>
                    <a:pt x="2372" y="533"/>
                  </a:lnTo>
                  <a:lnTo>
                    <a:pt x="2371" y="522"/>
                  </a:lnTo>
                  <a:lnTo>
                    <a:pt x="2370" y="511"/>
                  </a:lnTo>
                  <a:lnTo>
                    <a:pt x="2370" y="503"/>
                  </a:lnTo>
                  <a:lnTo>
                    <a:pt x="2372" y="494"/>
                  </a:lnTo>
                  <a:lnTo>
                    <a:pt x="2382" y="494"/>
                  </a:lnTo>
                  <a:lnTo>
                    <a:pt x="2391" y="476"/>
                  </a:lnTo>
                  <a:lnTo>
                    <a:pt x="2398" y="456"/>
                  </a:lnTo>
                  <a:lnTo>
                    <a:pt x="2405" y="433"/>
                  </a:lnTo>
                  <a:lnTo>
                    <a:pt x="2410" y="409"/>
                  </a:lnTo>
                  <a:lnTo>
                    <a:pt x="2415" y="383"/>
                  </a:lnTo>
                  <a:lnTo>
                    <a:pt x="2417" y="357"/>
                  </a:lnTo>
                  <a:lnTo>
                    <a:pt x="2421" y="330"/>
                  </a:lnTo>
                  <a:lnTo>
                    <a:pt x="2422" y="302"/>
                  </a:lnTo>
                  <a:lnTo>
                    <a:pt x="2425" y="245"/>
                  </a:lnTo>
                  <a:lnTo>
                    <a:pt x="2426" y="189"/>
                  </a:lnTo>
                  <a:lnTo>
                    <a:pt x="2426" y="137"/>
                  </a:lnTo>
                  <a:lnTo>
                    <a:pt x="2426" y="89"/>
                  </a:lnTo>
                  <a:lnTo>
                    <a:pt x="2419" y="81"/>
                  </a:lnTo>
                  <a:lnTo>
                    <a:pt x="2397" y="81"/>
                  </a:lnTo>
                  <a:lnTo>
                    <a:pt x="2397" y="74"/>
                  </a:lnTo>
                  <a:lnTo>
                    <a:pt x="2372" y="74"/>
                  </a:lnTo>
                  <a:lnTo>
                    <a:pt x="2372" y="65"/>
                  </a:lnTo>
                  <a:lnTo>
                    <a:pt x="2369" y="66"/>
                  </a:lnTo>
                  <a:lnTo>
                    <a:pt x="2368" y="66"/>
                  </a:lnTo>
                  <a:lnTo>
                    <a:pt x="2365" y="69"/>
                  </a:lnTo>
                  <a:lnTo>
                    <a:pt x="2365" y="70"/>
                  </a:lnTo>
                  <a:lnTo>
                    <a:pt x="2366" y="72"/>
                  </a:lnTo>
                  <a:lnTo>
                    <a:pt x="2369" y="76"/>
                  </a:lnTo>
                  <a:lnTo>
                    <a:pt x="2374" y="79"/>
                  </a:lnTo>
                  <a:lnTo>
                    <a:pt x="2382" y="81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62" name="Freeform 67"/>
            <p:cNvSpPr>
              <a:spLocks/>
            </p:cNvSpPr>
            <p:nvPr/>
          </p:nvSpPr>
          <p:spPr bwMode="auto">
            <a:xfrm>
              <a:off x="1447" y="2210"/>
              <a:ext cx="1152" cy="967"/>
            </a:xfrm>
            <a:custGeom>
              <a:avLst/>
              <a:gdLst>
                <a:gd name="T0" fmla="*/ 0 w 4577"/>
                <a:gd name="T1" fmla="*/ 0 h 4343"/>
                <a:gd name="T2" fmla="*/ 0 w 4577"/>
                <a:gd name="T3" fmla="*/ 0 h 4343"/>
                <a:gd name="T4" fmla="*/ 0 w 4577"/>
                <a:gd name="T5" fmla="*/ 0 h 4343"/>
                <a:gd name="T6" fmla="*/ 0 w 4577"/>
                <a:gd name="T7" fmla="*/ 0 h 4343"/>
                <a:gd name="T8" fmla="*/ 0 w 4577"/>
                <a:gd name="T9" fmla="*/ 0 h 4343"/>
                <a:gd name="T10" fmla="*/ 0 w 4577"/>
                <a:gd name="T11" fmla="*/ 0 h 4343"/>
                <a:gd name="T12" fmla="*/ 0 w 4577"/>
                <a:gd name="T13" fmla="*/ 0 h 4343"/>
                <a:gd name="T14" fmla="*/ 0 w 4577"/>
                <a:gd name="T15" fmla="*/ 0 h 4343"/>
                <a:gd name="T16" fmla="*/ 0 w 4577"/>
                <a:gd name="T17" fmla="*/ 0 h 4343"/>
                <a:gd name="T18" fmla="*/ 0 w 4577"/>
                <a:gd name="T19" fmla="*/ 0 h 4343"/>
                <a:gd name="T20" fmla="*/ 0 w 4577"/>
                <a:gd name="T21" fmla="*/ 0 h 4343"/>
                <a:gd name="T22" fmla="*/ 0 w 4577"/>
                <a:gd name="T23" fmla="*/ 0 h 4343"/>
                <a:gd name="T24" fmla="*/ 0 w 4577"/>
                <a:gd name="T25" fmla="*/ 0 h 4343"/>
                <a:gd name="T26" fmla="*/ 0 w 4577"/>
                <a:gd name="T27" fmla="*/ 0 h 4343"/>
                <a:gd name="T28" fmla="*/ 0 w 4577"/>
                <a:gd name="T29" fmla="*/ 0 h 4343"/>
                <a:gd name="T30" fmla="*/ 0 w 4577"/>
                <a:gd name="T31" fmla="*/ 0 h 4343"/>
                <a:gd name="T32" fmla="*/ 0 w 4577"/>
                <a:gd name="T33" fmla="*/ 0 h 4343"/>
                <a:gd name="T34" fmla="*/ 0 w 4577"/>
                <a:gd name="T35" fmla="*/ 0 h 4343"/>
                <a:gd name="T36" fmla="*/ 0 w 4577"/>
                <a:gd name="T37" fmla="*/ 0 h 4343"/>
                <a:gd name="T38" fmla="*/ 0 w 4577"/>
                <a:gd name="T39" fmla="*/ 0 h 4343"/>
                <a:gd name="T40" fmla="*/ 0 w 4577"/>
                <a:gd name="T41" fmla="*/ 0 h 4343"/>
                <a:gd name="T42" fmla="*/ 0 w 4577"/>
                <a:gd name="T43" fmla="*/ 0 h 4343"/>
                <a:gd name="T44" fmla="*/ 0 w 4577"/>
                <a:gd name="T45" fmla="*/ 0 h 4343"/>
                <a:gd name="T46" fmla="*/ 0 w 4577"/>
                <a:gd name="T47" fmla="*/ 0 h 4343"/>
                <a:gd name="T48" fmla="*/ 0 w 4577"/>
                <a:gd name="T49" fmla="*/ 0 h 4343"/>
                <a:gd name="T50" fmla="*/ 0 w 4577"/>
                <a:gd name="T51" fmla="*/ 0 h 4343"/>
                <a:gd name="T52" fmla="*/ 0 w 4577"/>
                <a:gd name="T53" fmla="*/ 0 h 4343"/>
                <a:gd name="T54" fmla="*/ 0 w 4577"/>
                <a:gd name="T55" fmla="*/ 0 h 4343"/>
                <a:gd name="T56" fmla="*/ 0 w 4577"/>
                <a:gd name="T57" fmla="*/ 0 h 4343"/>
                <a:gd name="T58" fmla="*/ 0 w 4577"/>
                <a:gd name="T59" fmla="*/ 0 h 4343"/>
                <a:gd name="T60" fmla="*/ 0 w 4577"/>
                <a:gd name="T61" fmla="*/ 0 h 4343"/>
                <a:gd name="T62" fmla="*/ 0 w 4577"/>
                <a:gd name="T63" fmla="*/ 0 h 4343"/>
                <a:gd name="T64" fmla="*/ 0 w 4577"/>
                <a:gd name="T65" fmla="*/ 0 h 4343"/>
                <a:gd name="T66" fmla="*/ 0 w 4577"/>
                <a:gd name="T67" fmla="*/ 0 h 4343"/>
                <a:gd name="T68" fmla="*/ 0 w 4577"/>
                <a:gd name="T69" fmla="*/ 0 h 4343"/>
                <a:gd name="T70" fmla="*/ 0 w 4577"/>
                <a:gd name="T71" fmla="*/ 0 h 4343"/>
                <a:gd name="T72" fmla="*/ 0 w 4577"/>
                <a:gd name="T73" fmla="*/ 0 h 4343"/>
                <a:gd name="T74" fmla="*/ 0 w 4577"/>
                <a:gd name="T75" fmla="*/ 0 h 4343"/>
                <a:gd name="T76" fmla="*/ 0 w 4577"/>
                <a:gd name="T77" fmla="*/ 0 h 4343"/>
                <a:gd name="T78" fmla="*/ 0 w 4577"/>
                <a:gd name="T79" fmla="*/ 0 h 4343"/>
                <a:gd name="T80" fmla="*/ 0 w 4577"/>
                <a:gd name="T81" fmla="*/ 0 h 4343"/>
                <a:gd name="T82" fmla="*/ 0 w 4577"/>
                <a:gd name="T83" fmla="*/ 0 h 4343"/>
                <a:gd name="T84" fmla="*/ 0 w 4577"/>
                <a:gd name="T85" fmla="*/ 0 h 4343"/>
                <a:gd name="T86" fmla="*/ 0 w 4577"/>
                <a:gd name="T87" fmla="*/ 0 h 4343"/>
                <a:gd name="T88" fmla="*/ 0 w 4577"/>
                <a:gd name="T89" fmla="*/ 0 h 4343"/>
                <a:gd name="T90" fmla="*/ 0 w 4577"/>
                <a:gd name="T91" fmla="*/ 0 h 4343"/>
                <a:gd name="T92" fmla="*/ 0 w 4577"/>
                <a:gd name="T93" fmla="*/ 0 h 4343"/>
                <a:gd name="T94" fmla="*/ 0 w 4577"/>
                <a:gd name="T95" fmla="*/ 0 h 4343"/>
                <a:gd name="T96" fmla="*/ 0 w 4577"/>
                <a:gd name="T97" fmla="*/ 0 h 4343"/>
                <a:gd name="T98" fmla="*/ 0 w 4577"/>
                <a:gd name="T99" fmla="*/ 0 h 4343"/>
                <a:gd name="T100" fmla="*/ 0 w 4577"/>
                <a:gd name="T101" fmla="*/ 0 h 4343"/>
                <a:gd name="T102" fmla="*/ 0 w 4577"/>
                <a:gd name="T103" fmla="*/ 0 h 4343"/>
                <a:gd name="T104" fmla="*/ 0 w 4577"/>
                <a:gd name="T105" fmla="*/ 0 h 4343"/>
                <a:gd name="T106" fmla="*/ 0 w 4577"/>
                <a:gd name="T107" fmla="*/ 0 h 4343"/>
                <a:gd name="T108" fmla="*/ 0 w 4577"/>
                <a:gd name="T109" fmla="*/ 0 h 4343"/>
                <a:gd name="T110" fmla="*/ 0 w 4577"/>
                <a:gd name="T111" fmla="*/ 0 h 4343"/>
                <a:gd name="T112" fmla="*/ 0 w 4577"/>
                <a:gd name="T113" fmla="*/ 0 h 4343"/>
                <a:gd name="T114" fmla="*/ 0 w 4577"/>
                <a:gd name="T115" fmla="*/ 0 h 4343"/>
                <a:gd name="T116" fmla="*/ 0 w 4577"/>
                <a:gd name="T117" fmla="*/ 0 h 4343"/>
                <a:gd name="T118" fmla="*/ 0 w 4577"/>
                <a:gd name="T119" fmla="*/ 0 h 4343"/>
                <a:gd name="T120" fmla="*/ 0 w 4577"/>
                <a:gd name="T121" fmla="*/ 0 h 4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77"/>
                <a:gd name="T184" fmla="*/ 0 h 4343"/>
                <a:gd name="T185" fmla="*/ 4577 w 4577"/>
                <a:gd name="T186" fmla="*/ 4343 h 4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77" h="4343">
                  <a:moveTo>
                    <a:pt x="85" y="1024"/>
                  </a:moveTo>
                  <a:lnTo>
                    <a:pt x="84" y="1040"/>
                  </a:lnTo>
                  <a:lnTo>
                    <a:pt x="82" y="1056"/>
                  </a:lnTo>
                  <a:lnTo>
                    <a:pt x="78" y="1073"/>
                  </a:lnTo>
                  <a:lnTo>
                    <a:pt x="73" y="1090"/>
                  </a:lnTo>
                  <a:lnTo>
                    <a:pt x="68" y="1107"/>
                  </a:lnTo>
                  <a:lnTo>
                    <a:pt x="65" y="1123"/>
                  </a:lnTo>
                  <a:lnTo>
                    <a:pt x="62" y="1137"/>
                  </a:lnTo>
                  <a:lnTo>
                    <a:pt x="61" y="1152"/>
                  </a:lnTo>
                  <a:lnTo>
                    <a:pt x="59" y="1156"/>
                  </a:lnTo>
                  <a:lnTo>
                    <a:pt x="56" y="1164"/>
                  </a:lnTo>
                  <a:lnTo>
                    <a:pt x="54" y="1176"/>
                  </a:lnTo>
                  <a:lnTo>
                    <a:pt x="51" y="1190"/>
                  </a:lnTo>
                  <a:lnTo>
                    <a:pt x="45" y="1222"/>
                  </a:lnTo>
                  <a:lnTo>
                    <a:pt x="40" y="1258"/>
                  </a:lnTo>
                  <a:lnTo>
                    <a:pt x="36" y="1294"/>
                  </a:lnTo>
                  <a:lnTo>
                    <a:pt x="31" y="1325"/>
                  </a:lnTo>
                  <a:lnTo>
                    <a:pt x="27" y="1346"/>
                  </a:lnTo>
                  <a:lnTo>
                    <a:pt x="25" y="1354"/>
                  </a:lnTo>
                  <a:lnTo>
                    <a:pt x="25" y="1365"/>
                  </a:lnTo>
                  <a:lnTo>
                    <a:pt x="25" y="1382"/>
                  </a:lnTo>
                  <a:lnTo>
                    <a:pt x="23" y="1404"/>
                  </a:lnTo>
                  <a:lnTo>
                    <a:pt x="22" y="1427"/>
                  </a:lnTo>
                  <a:lnTo>
                    <a:pt x="21" y="1450"/>
                  </a:lnTo>
                  <a:lnTo>
                    <a:pt x="19" y="1470"/>
                  </a:lnTo>
                  <a:lnTo>
                    <a:pt x="17" y="1478"/>
                  </a:lnTo>
                  <a:lnTo>
                    <a:pt x="15" y="1484"/>
                  </a:lnTo>
                  <a:lnTo>
                    <a:pt x="14" y="1487"/>
                  </a:lnTo>
                  <a:lnTo>
                    <a:pt x="11" y="1489"/>
                  </a:lnTo>
                  <a:lnTo>
                    <a:pt x="12" y="1520"/>
                  </a:lnTo>
                  <a:lnTo>
                    <a:pt x="15" y="1560"/>
                  </a:lnTo>
                  <a:lnTo>
                    <a:pt x="19" y="1606"/>
                  </a:lnTo>
                  <a:lnTo>
                    <a:pt x="22" y="1655"/>
                  </a:lnTo>
                  <a:lnTo>
                    <a:pt x="25" y="1704"/>
                  </a:lnTo>
                  <a:lnTo>
                    <a:pt x="23" y="1746"/>
                  </a:lnTo>
                  <a:lnTo>
                    <a:pt x="22" y="1766"/>
                  </a:lnTo>
                  <a:lnTo>
                    <a:pt x="20" y="1783"/>
                  </a:lnTo>
                  <a:lnTo>
                    <a:pt x="16" y="1797"/>
                  </a:lnTo>
                  <a:lnTo>
                    <a:pt x="11" y="1808"/>
                  </a:lnTo>
                  <a:lnTo>
                    <a:pt x="0" y="1808"/>
                  </a:lnTo>
                  <a:lnTo>
                    <a:pt x="2" y="1921"/>
                  </a:lnTo>
                  <a:lnTo>
                    <a:pt x="2" y="2035"/>
                  </a:lnTo>
                  <a:lnTo>
                    <a:pt x="4" y="2148"/>
                  </a:lnTo>
                  <a:lnTo>
                    <a:pt x="9" y="2261"/>
                  </a:lnTo>
                  <a:lnTo>
                    <a:pt x="11" y="2317"/>
                  </a:lnTo>
                  <a:lnTo>
                    <a:pt x="16" y="2373"/>
                  </a:lnTo>
                  <a:lnTo>
                    <a:pt x="21" y="2429"/>
                  </a:lnTo>
                  <a:lnTo>
                    <a:pt x="26" y="2485"/>
                  </a:lnTo>
                  <a:lnTo>
                    <a:pt x="33" y="2540"/>
                  </a:lnTo>
                  <a:lnTo>
                    <a:pt x="42" y="2595"/>
                  </a:lnTo>
                  <a:lnTo>
                    <a:pt x="51" y="2649"/>
                  </a:lnTo>
                  <a:lnTo>
                    <a:pt x="61" y="2704"/>
                  </a:lnTo>
                  <a:lnTo>
                    <a:pt x="66" y="2724"/>
                  </a:lnTo>
                  <a:lnTo>
                    <a:pt x="68" y="2749"/>
                  </a:lnTo>
                  <a:lnTo>
                    <a:pt x="72" y="2774"/>
                  </a:lnTo>
                  <a:lnTo>
                    <a:pt x="73" y="2802"/>
                  </a:lnTo>
                  <a:lnTo>
                    <a:pt x="78" y="2863"/>
                  </a:lnTo>
                  <a:lnTo>
                    <a:pt x="82" y="2926"/>
                  </a:lnTo>
                  <a:lnTo>
                    <a:pt x="84" y="2956"/>
                  </a:lnTo>
                  <a:lnTo>
                    <a:pt x="87" y="2987"/>
                  </a:lnTo>
                  <a:lnTo>
                    <a:pt x="90" y="3015"/>
                  </a:lnTo>
                  <a:lnTo>
                    <a:pt x="95" y="3040"/>
                  </a:lnTo>
                  <a:lnTo>
                    <a:pt x="100" y="3064"/>
                  </a:lnTo>
                  <a:lnTo>
                    <a:pt x="106" y="3085"/>
                  </a:lnTo>
                  <a:lnTo>
                    <a:pt x="110" y="3095"/>
                  </a:lnTo>
                  <a:lnTo>
                    <a:pt x="113" y="3103"/>
                  </a:lnTo>
                  <a:lnTo>
                    <a:pt x="117" y="3111"/>
                  </a:lnTo>
                  <a:lnTo>
                    <a:pt x="122" y="3117"/>
                  </a:lnTo>
                  <a:lnTo>
                    <a:pt x="122" y="3149"/>
                  </a:lnTo>
                  <a:lnTo>
                    <a:pt x="124" y="3151"/>
                  </a:lnTo>
                  <a:lnTo>
                    <a:pt x="127" y="3153"/>
                  </a:lnTo>
                  <a:lnTo>
                    <a:pt x="129" y="3158"/>
                  </a:lnTo>
                  <a:lnTo>
                    <a:pt x="133" y="3164"/>
                  </a:lnTo>
                  <a:lnTo>
                    <a:pt x="139" y="3179"/>
                  </a:lnTo>
                  <a:lnTo>
                    <a:pt x="146" y="3194"/>
                  </a:lnTo>
                  <a:lnTo>
                    <a:pt x="152" y="3213"/>
                  </a:lnTo>
                  <a:lnTo>
                    <a:pt x="157" y="3230"/>
                  </a:lnTo>
                  <a:lnTo>
                    <a:pt x="161" y="3243"/>
                  </a:lnTo>
                  <a:lnTo>
                    <a:pt x="162" y="3252"/>
                  </a:lnTo>
                  <a:lnTo>
                    <a:pt x="163" y="3253"/>
                  </a:lnTo>
                  <a:lnTo>
                    <a:pt x="164" y="3258"/>
                  </a:lnTo>
                  <a:lnTo>
                    <a:pt x="167" y="3264"/>
                  </a:lnTo>
                  <a:lnTo>
                    <a:pt x="170" y="3272"/>
                  </a:lnTo>
                  <a:lnTo>
                    <a:pt x="173" y="3279"/>
                  </a:lnTo>
                  <a:lnTo>
                    <a:pt x="176" y="3286"/>
                  </a:lnTo>
                  <a:lnTo>
                    <a:pt x="180" y="3290"/>
                  </a:lnTo>
                  <a:lnTo>
                    <a:pt x="183" y="3293"/>
                  </a:lnTo>
                  <a:lnTo>
                    <a:pt x="183" y="3301"/>
                  </a:lnTo>
                  <a:lnTo>
                    <a:pt x="183" y="3314"/>
                  </a:lnTo>
                  <a:lnTo>
                    <a:pt x="184" y="3328"/>
                  </a:lnTo>
                  <a:lnTo>
                    <a:pt x="185" y="3343"/>
                  </a:lnTo>
                  <a:lnTo>
                    <a:pt x="186" y="3356"/>
                  </a:lnTo>
                  <a:lnTo>
                    <a:pt x="190" y="3368"/>
                  </a:lnTo>
                  <a:lnTo>
                    <a:pt x="191" y="3372"/>
                  </a:lnTo>
                  <a:lnTo>
                    <a:pt x="193" y="3375"/>
                  </a:lnTo>
                  <a:lnTo>
                    <a:pt x="196" y="3378"/>
                  </a:lnTo>
                  <a:lnTo>
                    <a:pt x="200" y="3379"/>
                  </a:lnTo>
                  <a:lnTo>
                    <a:pt x="200" y="3420"/>
                  </a:lnTo>
                  <a:lnTo>
                    <a:pt x="204" y="3431"/>
                  </a:lnTo>
                  <a:lnTo>
                    <a:pt x="209" y="3451"/>
                  </a:lnTo>
                  <a:lnTo>
                    <a:pt x="215" y="3475"/>
                  </a:lnTo>
                  <a:lnTo>
                    <a:pt x="220" y="3503"/>
                  </a:lnTo>
                  <a:lnTo>
                    <a:pt x="224" y="3531"/>
                  </a:lnTo>
                  <a:lnTo>
                    <a:pt x="226" y="3557"/>
                  </a:lnTo>
                  <a:lnTo>
                    <a:pt x="229" y="3580"/>
                  </a:lnTo>
                  <a:lnTo>
                    <a:pt x="230" y="3597"/>
                  </a:lnTo>
                  <a:lnTo>
                    <a:pt x="236" y="3606"/>
                  </a:lnTo>
                  <a:lnTo>
                    <a:pt x="241" y="3617"/>
                  </a:lnTo>
                  <a:lnTo>
                    <a:pt x="243" y="3631"/>
                  </a:lnTo>
                  <a:lnTo>
                    <a:pt x="246" y="3645"/>
                  </a:lnTo>
                  <a:lnTo>
                    <a:pt x="247" y="3678"/>
                  </a:lnTo>
                  <a:lnTo>
                    <a:pt x="246" y="3714"/>
                  </a:lnTo>
                  <a:lnTo>
                    <a:pt x="244" y="3751"/>
                  </a:lnTo>
                  <a:lnTo>
                    <a:pt x="243" y="3786"/>
                  </a:lnTo>
                  <a:lnTo>
                    <a:pt x="243" y="3802"/>
                  </a:lnTo>
                  <a:lnTo>
                    <a:pt x="244" y="3818"/>
                  </a:lnTo>
                  <a:lnTo>
                    <a:pt x="247" y="3831"/>
                  </a:lnTo>
                  <a:lnTo>
                    <a:pt x="249" y="3843"/>
                  </a:lnTo>
                  <a:lnTo>
                    <a:pt x="260" y="3843"/>
                  </a:lnTo>
                  <a:lnTo>
                    <a:pt x="265" y="3871"/>
                  </a:lnTo>
                  <a:lnTo>
                    <a:pt x="272" y="3906"/>
                  </a:lnTo>
                  <a:lnTo>
                    <a:pt x="280" y="3948"/>
                  </a:lnTo>
                  <a:lnTo>
                    <a:pt x="287" y="3990"/>
                  </a:lnTo>
                  <a:lnTo>
                    <a:pt x="293" y="4033"/>
                  </a:lnTo>
                  <a:lnTo>
                    <a:pt x="299" y="4072"/>
                  </a:lnTo>
                  <a:lnTo>
                    <a:pt x="303" y="4104"/>
                  </a:lnTo>
                  <a:lnTo>
                    <a:pt x="304" y="4129"/>
                  </a:lnTo>
                  <a:lnTo>
                    <a:pt x="306" y="4130"/>
                  </a:lnTo>
                  <a:lnTo>
                    <a:pt x="311" y="4136"/>
                  </a:lnTo>
                  <a:lnTo>
                    <a:pt x="316" y="4143"/>
                  </a:lnTo>
                  <a:lnTo>
                    <a:pt x="321" y="4152"/>
                  </a:lnTo>
                  <a:lnTo>
                    <a:pt x="326" y="4162"/>
                  </a:lnTo>
                  <a:lnTo>
                    <a:pt x="331" y="4170"/>
                  </a:lnTo>
                  <a:lnTo>
                    <a:pt x="333" y="4176"/>
                  </a:lnTo>
                  <a:lnTo>
                    <a:pt x="334" y="4181"/>
                  </a:lnTo>
                  <a:lnTo>
                    <a:pt x="340" y="4182"/>
                  </a:lnTo>
                  <a:lnTo>
                    <a:pt x="346" y="4183"/>
                  </a:lnTo>
                  <a:lnTo>
                    <a:pt x="354" y="4186"/>
                  </a:lnTo>
                  <a:lnTo>
                    <a:pt x="361" y="4188"/>
                  </a:lnTo>
                  <a:lnTo>
                    <a:pt x="368" y="4192"/>
                  </a:lnTo>
                  <a:lnTo>
                    <a:pt x="374" y="4193"/>
                  </a:lnTo>
                  <a:lnTo>
                    <a:pt x="382" y="4196"/>
                  </a:lnTo>
                  <a:lnTo>
                    <a:pt x="388" y="4196"/>
                  </a:lnTo>
                  <a:lnTo>
                    <a:pt x="388" y="4193"/>
                  </a:lnTo>
                  <a:lnTo>
                    <a:pt x="390" y="4191"/>
                  </a:lnTo>
                  <a:lnTo>
                    <a:pt x="391" y="4187"/>
                  </a:lnTo>
                  <a:lnTo>
                    <a:pt x="395" y="4185"/>
                  </a:lnTo>
                  <a:lnTo>
                    <a:pt x="401" y="4179"/>
                  </a:lnTo>
                  <a:lnTo>
                    <a:pt x="410" y="4173"/>
                  </a:lnTo>
                  <a:lnTo>
                    <a:pt x="418" y="4168"/>
                  </a:lnTo>
                  <a:lnTo>
                    <a:pt x="424" y="4163"/>
                  </a:lnTo>
                  <a:lnTo>
                    <a:pt x="429" y="4158"/>
                  </a:lnTo>
                  <a:lnTo>
                    <a:pt x="432" y="4154"/>
                  </a:lnTo>
                  <a:lnTo>
                    <a:pt x="498" y="4154"/>
                  </a:lnTo>
                  <a:lnTo>
                    <a:pt x="500" y="4163"/>
                  </a:lnTo>
                  <a:lnTo>
                    <a:pt x="502" y="4171"/>
                  </a:lnTo>
                  <a:lnTo>
                    <a:pt x="504" y="4180"/>
                  </a:lnTo>
                  <a:lnTo>
                    <a:pt x="508" y="4190"/>
                  </a:lnTo>
                  <a:lnTo>
                    <a:pt x="518" y="4208"/>
                  </a:lnTo>
                  <a:lnTo>
                    <a:pt x="529" y="4227"/>
                  </a:lnTo>
                  <a:lnTo>
                    <a:pt x="540" y="4248"/>
                  </a:lnTo>
                  <a:lnTo>
                    <a:pt x="549" y="4269"/>
                  </a:lnTo>
                  <a:lnTo>
                    <a:pt x="554" y="4278"/>
                  </a:lnTo>
                  <a:lnTo>
                    <a:pt x="557" y="4289"/>
                  </a:lnTo>
                  <a:lnTo>
                    <a:pt x="559" y="4299"/>
                  </a:lnTo>
                  <a:lnTo>
                    <a:pt x="559" y="4309"/>
                  </a:lnTo>
                  <a:lnTo>
                    <a:pt x="565" y="4310"/>
                  </a:lnTo>
                  <a:lnTo>
                    <a:pt x="571" y="4311"/>
                  </a:lnTo>
                  <a:lnTo>
                    <a:pt x="577" y="4315"/>
                  </a:lnTo>
                  <a:lnTo>
                    <a:pt x="582" y="4318"/>
                  </a:lnTo>
                  <a:lnTo>
                    <a:pt x="587" y="4323"/>
                  </a:lnTo>
                  <a:lnTo>
                    <a:pt x="592" y="4329"/>
                  </a:lnTo>
                  <a:lnTo>
                    <a:pt x="595" y="4335"/>
                  </a:lnTo>
                  <a:lnTo>
                    <a:pt x="600" y="4343"/>
                  </a:lnTo>
                  <a:lnTo>
                    <a:pt x="593" y="4332"/>
                  </a:lnTo>
                  <a:lnTo>
                    <a:pt x="588" y="4326"/>
                  </a:lnTo>
                  <a:lnTo>
                    <a:pt x="587" y="4322"/>
                  </a:lnTo>
                  <a:lnTo>
                    <a:pt x="587" y="4321"/>
                  </a:lnTo>
                  <a:lnTo>
                    <a:pt x="589" y="4321"/>
                  </a:lnTo>
                  <a:lnTo>
                    <a:pt x="592" y="4322"/>
                  </a:lnTo>
                  <a:lnTo>
                    <a:pt x="595" y="4323"/>
                  </a:lnTo>
                  <a:lnTo>
                    <a:pt x="600" y="4323"/>
                  </a:lnTo>
                  <a:lnTo>
                    <a:pt x="620" y="4323"/>
                  </a:lnTo>
                  <a:lnTo>
                    <a:pt x="623" y="4318"/>
                  </a:lnTo>
                  <a:lnTo>
                    <a:pt x="629" y="4313"/>
                  </a:lnTo>
                  <a:lnTo>
                    <a:pt x="636" y="4307"/>
                  </a:lnTo>
                  <a:lnTo>
                    <a:pt x="643" y="4303"/>
                  </a:lnTo>
                  <a:lnTo>
                    <a:pt x="660" y="4290"/>
                  </a:lnTo>
                  <a:lnTo>
                    <a:pt x="678" y="4279"/>
                  </a:lnTo>
                  <a:lnTo>
                    <a:pt x="696" y="4271"/>
                  </a:lnTo>
                  <a:lnTo>
                    <a:pt x="713" y="4262"/>
                  </a:lnTo>
                  <a:lnTo>
                    <a:pt x="727" y="4258"/>
                  </a:lnTo>
                  <a:lnTo>
                    <a:pt x="734" y="4256"/>
                  </a:lnTo>
                  <a:lnTo>
                    <a:pt x="706" y="4269"/>
                  </a:lnTo>
                  <a:lnTo>
                    <a:pt x="691" y="4273"/>
                  </a:lnTo>
                  <a:lnTo>
                    <a:pt x="688" y="4273"/>
                  </a:lnTo>
                  <a:lnTo>
                    <a:pt x="689" y="4272"/>
                  </a:lnTo>
                  <a:lnTo>
                    <a:pt x="693" y="4270"/>
                  </a:lnTo>
                  <a:lnTo>
                    <a:pt x="702" y="4264"/>
                  </a:lnTo>
                  <a:lnTo>
                    <a:pt x="714" y="4255"/>
                  </a:lnTo>
                  <a:lnTo>
                    <a:pt x="727" y="4248"/>
                  </a:lnTo>
                  <a:lnTo>
                    <a:pt x="734" y="4241"/>
                  </a:lnTo>
                  <a:lnTo>
                    <a:pt x="741" y="4222"/>
                  </a:lnTo>
                  <a:lnTo>
                    <a:pt x="772" y="4174"/>
                  </a:lnTo>
                  <a:lnTo>
                    <a:pt x="772" y="4166"/>
                  </a:lnTo>
                  <a:lnTo>
                    <a:pt x="773" y="4158"/>
                  </a:lnTo>
                  <a:lnTo>
                    <a:pt x="774" y="4151"/>
                  </a:lnTo>
                  <a:lnTo>
                    <a:pt x="775" y="4142"/>
                  </a:lnTo>
                  <a:lnTo>
                    <a:pt x="776" y="4135"/>
                  </a:lnTo>
                  <a:lnTo>
                    <a:pt x="776" y="4126"/>
                  </a:lnTo>
                  <a:lnTo>
                    <a:pt x="778" y="4120"/>
                  </a:lnTo>
                  <a:lnTo>
                    <a:pt x="778" y="4114"/>
                  </a:lnTo>
                  <a:lnTo>
                    <a:pt x="781" y="4098"/>
                  </a:lnTo>
                  <a:lnTo>
                    <a:pt x="784" y="4080"/>
                  </a:lnTo>
                  <a:lnTo>
                    <a:pt x="785" y="4061"/>
                  </a:lnTo>
                  <a:lnTo>
                    <a:pt x="787" y="4040"/>
                  </a:lnTo>
                  <a:lnTo>
                    <a:pt x="790" y="3994"/>
                  </a:lnTo>
                  <a:lnTo>
                    <a:pt x="793" y="3945"/>
                  </a:lnTo>
                  <a:lnTo>
                    <a:pt x="797" y="3898"/>
                  </a:lnTo>
                  <a:lnTo>
                    <a:pt x="802" y="3853"/>
                  </a:lnTo>
                  <a:lnTo>
                    <a:pt x="804" y="3832"/>
                  </a:lnTo>
                  <a:lnTo>
                    <a:pt x="809" y="3814"/>
                  </a:lnTo>
                  <a:lnTo>
                    <a:pt x="813" y="3797"/>
                  </a:lnTo>
                  <a:lnTo>
                    <a:pt x="819" y="3784"/>
                  </a:lnTo>
                  <a:lnTo>
                    <a:pt x="825" y="3784"/>
                  </a:lnTo>
                  <a:lnTo>
                    <a:pt x="826" y="3767"/>
                  </a:lnTo>
                  <a:lnTo>
                    <a:pt x="829" y="3752"/>
                  </a:lnTo>
                  <a:lnTo>
                    <a:pt x="834" y="3739"/>
                  </a:lnTo>
                  <a:lnTo>
                    <a:pt x="838" y="3728"/>
                  </a:lnTo>
                  <a:lnTo>
                    <a:pt x="844" y="3717"/>
                  </a:lnTo>
                  <a:lnTo>
                    <a:pt x="851" y="3706"/>
                  </a:lnTo>
                  <a:lnTo>
                    <a:pt x="857" y="3695"/>
                  </a:lnTo>
                  <a:lnTo>
                    <a:pt x="863" y="3683"/>
                  </a:lnTo>
                  <a:lnTo>
                    <a:pt x="970" y="3683"/>
                  </a:lnTo>
                  <a:lnTo>
                    <a:pt x="1030" y="3634"/>
                  </a:lnTo>
                  <a:lnTo>
                    <a:pt x="1031" y="3626"/>
                  </a:lnTo>
                  <a:lnTo>
                    <a:pt x="1035" y="3617"/>
                  </a:lnTo>
                  <a:lnTo>
                    <a:pt x="1039" y="3608"/>
                  </a:lnTo>
                  <a:lnTo>
                    <a:pt x="1045" y="3598"/>
                  </a:lnTo>
                  <a:lnTo>
                    <a:pt x="1051" y="3588"/>
                  </a:lnTo>
                  <a:lnTo>
                    <a:pt x="1057" y="3578"/>
                  </a:lnTo>
                  <a:lnTo>
                    <a:pt x="1063" y="3570"/>
                  </a:lnTo>
                  <a:lnTo>
                    <a:pt x="1068" y="3563"/>
                  </a:lnTo>
                  <a:lnTo>
                    <a:pt x="1056" y="3578"/>
                  </a:lnTo>
                  <a:lnTo>
                    <a:pt x="1051" y="3587"/>
                  </a:lnTo>
                  <a:lnTo>
                    <a:pt x="1050" y="3589"/>
                  </a:lnTo>
                  <a:lnTo>
                    <a:pt x="1050" y="3591"/>
                  </a:lnTo>
                  <a:lnTo>
                    <a:pt x="1051" y="3589"/>
                  </a:lnTo>
                  <a:lnTo>
                    <a:pt x="1057" y="3584"/>
                  </a:lnTo>
                  <a:lnTo>
                    <a:pt x="1063" y="3577"/>
                  </a:lnTo>
                  <a:lnTo>
                    <a:pt x="1072" y="3570"/>
                  </a:lnTo>
                  <a:lnTo>
                    <a:pt x="1081" y="3563"/>
                  </a:lnTo>
                  <a:lnTo>
                    <a:pt x="1066" y="3578"/>
                  </a:lnTo>
                  <a:lnTo>
                    <a:pt x="1056" y="3587"/>
                  </a:lnTo>
                  <a:lnTo>
                    <a:pt x="1053" y="3589"/>
                  </a:lnTo>
                  <a:lnTo>
                    <a:pt x="1052" y="3589"/>
                  </a:lnTo>
                  <a:lnTo>
                    <a:pt x="1053" y="3587"/>
                  </a:lnTo>
                  <a:lnTo>
                    <a:pt x="1057" y="3581"/>
                  </a:lnTo>
                  <a:lnTo>
                    <a:pt x="1064" y="3571"/>
                  </a:lnTo>
                  <a:lnTo>
                    <a:pt x="1072" y="3560"/>
                  </a:lnTo>
                  <a:lnTo>
                    <a:pt x="1081" y="3548"/>
                  </a:lnTo>
                  <a:lnTo>
                    <a:pt x="1084" y="3547"/>
                  </a:lnTo>
                  <a:lnTo>
                    <a:pt x="1087" y="3544"/>
                  </a:lnTo>
                  <a:lnTo>
                    <a:pt x="1092" y="3542"/>
                  </a:lnTo>
                  <a:lnTo>
                    <a:pt x="1097" y="3538"/>
                  </a:lnTo>
                  <a:lnTo>
                    <a:pt x="1102" y="3535"/>
                  </a:lnTo>
                  <a:lnTo>
                    <a:pt x="1107" y="3532"/>
                  </a:lnTo>
                  <a:lnTo>
                    <a:pt x="1113" y="3530"/>
                  </a:lnTo>
                  <a:lnTo>
                    <a:pt x="1118" y="3529"/>
                  </a:lnTo>
                  <a:lnTo>
                    <a:pt x="1119" y="3524"/>
                  </a:lnTo>
                  <a:lnTo>
                    <a:pt x="1120" y="3520"/>
                  </a:lnTo>
                  <a:lnTo>
                    <a:pt x="1124" y="3518"/>
                  </a:lnTo>
                  <a:lnTo>
                    <a:pt x="1127" y="3515"/>
                  </a:lnTo>
                  <a:lnTo>
                    <a:pt x="1131" y="3514"/>
                  </a:lnTo>
                  <a:lnTo>
                    <a:pt x="1135" y="3514"/>
                  </a:lnTo>
                  <a:lnTo>
                    <a:pt x="1138" y="3514"/>
                  </a:lnTo>
                  <a:lnTo>
                    <a:pt x="1141" y="3514"/>
                  </a:lnTo>
                  <a:lnTo>
                    <a:pt x="1142" y="3512"/>
                  </a:lnTo>
                  <a:lnTo>
                    <a:pt x="1144" y="3510"/>
                  </a:lnTo>
                  <a:lnTo>
                    <a:pt x="1147" y="3509"/>
                  </a:lnTo>
                  <a:lnTo>
                    <a:pt x="1152" y="3508"/>
                  </a:lnTo>
                  <a:lnTo>
                    <a:pt x="1164" y="3507"/>
                  </a:lnTo>
                  <a:lnTo>
                    <a:pt x="1180" y="3505"/>
                  </a:lnTo>
                  <a:lnTo>
                    <a:pt x="1220" y="3505"/>
                  </a:lnTo>
                  <a:lnTo>
                    <a:pt x="1267" y="3507"/>
                  </a:lnTo>
                  <a:lnTo>
                    <a:pt x="1316" y="3509"/>
                  </a:lnTo>
                  <a:lnTo>
                    <a:pt x="1362" y="3512"/>
                  </a:lnTo>
                  <a:lnTo>
                    <a:pt x="1398" y="3513"/>
                  </a:lnTo>
                  <a:lnTo>
                    <a:pt x="1420" y="3514"/>
                  </a:lnTo>
                  <a:lnTo>
                    <a:pt x="1435" y="3513"/>
                  </a:lnTo>
                  <a:lnTo>
                    <a:pt x="1455" y="3510"/>
                  </a:lnTo>
                  <a:lnTo>
                    <a:pt x="1477" y="3507"/>
                  </a:lnTo>
                  <a:lnTo>
                    <a:pt x="1500" y="3503"/>
                  </a:lnTo>
                  <a:lnTo>
                    <a:pt x="1523" y="3497"/>
                  </a:lnTo>
                  <a:lnTo>
                    <a:pt x="1542" y="3492"/>
                  </a:lnTo>
                  <a:lnTo>
                    <a:pt x="1549" y="3488"/>
                  </a:lnTo>
                  <a:lnTo>
                    <a:pt x="1554" y="3486"/>
                  </a:lnTo>
                  <a:lnTo>
                    <a:pt x="1557" y="3482"/>
                  </a:lnTo>
                  <a:lnTo>
                    <a:pt x="1559" y="3480"/>
                  </a:lnTo>
                  <a:lnTo>
                    <a:pt x="1572" y="3462"/>
                  </a:lnTo>
                  <a:lnTo>
                    <a:pt x="1573" y="3439"/>
                  </a:lnTo>
                  <a:lnTo>
                    <a:pt x="1574" y="3407"/>
                  </a:lnTo>
                  <a:lnTo>
                    <a:pt x="1576" y="3373"/>
                  </a:lnTo>
                  <a:lnTo>
                    <a:pt x="1576" y="3337"/>
                  </a:lnTo>
                  <a:lnTo>
                    <a:pt x="1574" y="3318"/>
                  </a:lnTo>
                  <a:lnTo>
                    <a:pt x="1573" y="3301"/>
                  </a:lnTo>
                  <a:lnTo>
                    <a:pt x="1572" y="3286"/>
                  </a:lnTo>
                  <a:lnTo>
                    <a:pt x="1570" y="3271"/>
                  </a:lnTo>
                  <a:lnTo>
                    <a:pt x="1566" y="3259"/>
                  </a:lnTo>
                  <a:lnTo>
                    <a:pt x="1561" y="3248"/>
                  </a:lnTo>
                  <a:lnTo>
                    <a:pt x="1559" y="3244"/>
                  </a:lnTo>
                  <a:lnTo>
                    <a:pt x="1555" y="3241"/>
                  </a:lnTo>
                  <a:lnTo>
                    <a:pt x="1553" y="3238"/>
                  </a:lnTo>
                  <a:lnTo>
                    <a:pt x="1549" y="3236"/>
                  </a:lnTo>
                  <a:lnTo>
                    <a:pt x="1549" y="3230"/>
                  </a:lnTo>
                  <a:lnTo>
                    <a:pt x="1551" y="3222"/>
                  </a:lnTo>
                  <a:lnTo>
                    <a:pt x="1555" y="3218"/>
                  </a:lnTo>
                  <a:lnTo>
                    <a:pt x="1559" y="3211"/>
                  </a:lnTo>
                  <a:lnTo>
                    <a:pt x="1565" y="3207"/>
                  </a:lnTo>
                  <a:lnTo>
                    <a:pt x="1572" y="3203"/>
                  </a:lnTo>
                  <a:lnTo>
                    <a:pt x="1579" y="3199"/>
                  </a:lnTo>
                  <a:lnTo>
                    <a:pt x="1588" y="3196"/>
                  </a:lnTo>
                  <a:lnTo>
                    <a:pt x="1607" y="3191"/>
                  </a:lnTo>
                  <a:lnTo>
                    <a:pt x="1628" y="3187"/>
                  </a:lnTo>
                  <a:lnTo>
                    <a:pt x="1652" y="3185"/>
                  </a:lnTo>
                  <a:lnTo>
                    <a:pt x="1676" y="3185"/>
                  </a:lnTo>
                  <a:lnTo>
                    <a:pt x="1724" y="3185"/>
                  </a:lnTo>
                  <a:lnTo>
                    <a:pt x="1769" y="3187"/>
                  </a:lnTo>
                  <a:lnTo>
                    <a:pt x="1803" y="3190"/>
                  </a:lnTo>
                  <a:lnTo>
                    <a:pt x="1821" y="3191"/>
                  </a:lnTo>
                  <a:lnTo>
                    <a:pt x="1832" y="3192"/>
                  </a:lnTo>
                  <a:lnTo>
                    <a:pt x="1846" y="3194"/>
                  </a:lnTo>
                  <a:lnTo>
                    <a:pt x="1863" y="3198"/>
                  </a:lnTo>
                  <a:lnTo>
                    <a:pt x="1882" y="3202"/>
                  </a:lnTo>
                  <a:lnTo>
                    <a:pt x="1900" y="3205"/>
                  </a:lnTo>
                  <a:lnTo>
                    <a:pt x="1917" y="3210"/>
                  </a:lnTo>
                  <a:lnTo>
                    <a:pt x="1931" y="3214"/>
                  </a:lnTo>
                  <a:lnTo>
                    <a:pt x="1942" y="3218"/>
                  </a:lnTo>
                  <a:lnTo>
                    <a:pt x="1942" y="3225"/>
                  </a:lnTo>
                  <a:lnTo>
                    <a:pt x="1956" y="3225"/>
                  </a:lnTo>
                  <a:lnTo>
                    <a:pt x="1965" y="3218"/>
                  </a:lnTo>
                  <a:lnTo>
                    <a:pt x="1973" y="3049"/>
                  </a:lnTo>
                  <a:lnTo>
                    <a:pt x="2026" y="3015"/>
                  </a:lnTo>
                  <a:lnTo>
                    <a:pt x="2026" y="3007"/>
                  </a:lnTo>
                  <a:lnTo>
                    <a:pt x="2040" y="3007"/>
                  </a:lnTo>
                  <a:lnTo>
                    <a:pt x="2041" y="3002"/>
                  </a:lnTo>
                  <a:lnTo>
                    <a:pt x="2043" y="2999"/>
                  </a:lnTo>
                  <a:lnTo>
                    <a:pt x="2048" y="2995"/>
                  </a:lnTo>
                  <a:lnTo>
                    <a:pt x="2054" y="2992"/>
                  </a:lnTo>
                  <a:lnTo>
                    <a:pt x="2070" y="2985"/>
                  </a:lnTo>
                  <a:lnTo>
                    <a:pt x="2088" y="2981"/>
                  </a:lnTo>
                  <a:lnTo>
                    <a:pt x="2108" y="2977"/>
                  </a:lnTo>
                  <a:lnTo>
                    <a:pt x="2126" y="2976"/>
                  </a:lnTo>
                  <a:lnTo>
                    <a:pt x="2143" y="2975"/>
                  </a:lnTo>
                  <a:lnTo>
                    <a:pt x="2154" y="2973"/>
                  </a:lnTo>
                  <a:lnTo>
                    <a:pt x="2155" y="2971"/>
                  </a:lnTo>
                  <a:lnTo>
                    <a:pt x="2157" y="2966"/>
                  </a:lnTo>
                  <a:lnTo>
                    <a:pt x="2161" y="2961"/>
                  </a:lnTo>
                  <a:lnTo>
                    <a:pt x="2166" y="2956"/>
                  </a:lnTo>
                  <a:lnTo>
                    <a:pt x="2171" y="2951"/>
                  </a:lnTo>
                  <a:lnTo>
                    <a:pt x="2176" y="2948"/>
                  </a:lnTo>
                  <a:lnTo>
                    <a:pt x="2180" y="2943"/>
                  </a:lnTo>
                  <a:lnTo>
                    <a:pt x="2184" y="2941"/>
                  </a:lnTo>
                  <a:lnTo>
                    <a:pt x="2180" y="2939"/>
                  </a:lnTo>
                  <a:lnTo>
                    <a:pt x="2178" y="2936"/>
                  </a:lnTo>
                  <a:lnTo>
                    <a:pt x="2177" y="2931"/>
                  </a:lnTo>
                  <a:lnTo>
                    <a:pt x="2177" y="2925"/>
                  </a:lnTo>
                  <a:lnTo>
                    <a:pt x="2177" y="2916"/>
                  </a:lnTo>
                  <a:lnTo>
                    <a:pt x="2179" y="2908"/>
                  </a:lnTo>
                  <a:lnTo>
                    <a:pt x="2182" y="2899"/>
                  </a:lnTo>
                  <a:lnTo>
                    <a:pt x="2185" y="2889"/>
                  </a:lnTo>
                  <a:lnTo>
                    <a:pt x="2190" y="2880"/>
                  </a:lnTo>
                  <a:lnTo>
                    <a:pt x="2196" y="2871"/>
                  </a:lnTo>
                  <a:lnTo>
                    <a:pt x="2202" y="2863"/>
                  </a:lnTo>
                  <a:lnTo>
                    <a:pt x="2210" y="2854"/>
                  </a:lnTo>
                  <a:lnTo>
                    <a:pt x="2217" y="2848"/>
                  </a:lnTo>
                  <a:lnTo>
                    <a:pt x="2225" y="2843"/>
                  </a:lnTo>
                  <a:lnTo>
                    <a:pt x="2235" y="2840"/>
                  </a:lnTo>
                  <a:lnTo>
                    <a:pt x="2245" y="2838"/>
                  </a:lnTo>
                  <a:lnTo>
                    <a:pt x="2248" y="2842"/>
                  </a:lnTo>
                  <a:lnTo>
                    <a:pt x="2252" y="2845"/>
                  </a:lnTo>
                  <a:lnTo>
                    <a:pt x="2257" y="2847"/>
                  </a:lnTo>
                  <a:lnTo>
                    <a:pt x="2263" y="2851"/>
                  </a:lnTo>
                  <a:lnTo>
                    <a:pt x="2267" y="2854"/>
                  </a:lnTo>
                  <a:lnTo>
                    <a:pt x="2272" y="2857"/>
                  </a:lnTo>
                  <a:lnTo>
                    <a:pt x="2274" y="2862"/>
                  </a:lnTo>
                  <a:lnTo>
                    <a:pt x="2275" y="2865"/>
                  </a:lnTo>
                  <a:lnTo>
                    <a:pt x="2312" y="2865"/>
                  </a:lnTo>
                  <a:lnTo>
                    <a:pt x="2312" y="2838"/>
                  </a:lnTo>
                  <a:lnTo>
                    <a:pt x="2306" y="2838"/>
                  </a:lnTo>
                  <a:lnTo>
                    <a:pt x="2306" y="2813"/>
                  </a:lnTo>
                  <a:lnTo>
                    <a:pt x="2302" y="2812"/>
                  </a:lnTo>
                  <a:lnTo>
                    <a:pt x="2299" y="2809"/>
                  </a:lnTo>
                  <a:lnTo>
                    <a:pt x="2298" y="2806"/>
                  </a:lnTo>
                  <a:lnTo>
                    <a:pt x="2296" y="2801"/>
                  </a:lnTo>
                  <a:lnTo>
                    <a:pt x="2293" y="2789"/>
                  </a:lnTo>
                  <a:lnTo>
                    <a:pt x="2292" y="2775"/>
                  </a:lnTo>
                  <a:lnTo>
                    <a:pt x="2293" y="2761"/>
                  </a:lnTo>
                  <a:lnTo>
                    <a:pt x="2296" y="2750"/>
                  </a:lnTo>
                  <a:lnTo>
                    <a:pt x="2298" y="2745"/>
                  </a:lnTo>
                  <a:lnTo>
                    <a:pt x="2299" y="2741"/>
                  </a:lnTo>
                  <a:lnTo>
                    <a:pt x="2302" y="2739"/>
                  </a:lnTo>
                  <a:lnTo>
                    <a:pt x="2306" y="2738"/>
                  </a:lnTo>
                  <a:lnTo>
                    <a:pt x="2306" y="2730"/>
                  </a:lnTo>
                  <a:lnTo>
                    <a:pt x="2308" y="2724"/>
                  </a:lnTo>
                  <a:lnTo>
                    <a:pt x="2309" y="2718"/>
                  </a:lnTo>
                  <a:lnTo>
                    <a:pt x="2312" y="2713"/>
                  </a:lnTo>
                  <a:lnTo>
                    <a:pt x="2314" y="2707"/>
                  </a:lnTo>
                  <a:lnTo>
                    <a:pt x="2316" y="2704"/>
                  </a:lnTo>
                  <a:lnTo>
                    <a:pt x="2318" y="2700"/>
                  </a:lnTo>
                  <a:lnTo>
                    <a:pt x="2319" y="2696"/>
                  </a:lnTo>
                  <a:lnTo>
                    <a:pt x="2325" y="2685"/>
                  </a:lnTo>
                  <a:lnTo>
                    <a:pt x="2336" y="2678"/>
                  </a:lnTo>
                  <a:lnTo>
                    <a:pt x="2341" y="2678"/>
                  </a:lnTo>
                  <a:lnTo>
                    <a:pt x="2348" y="2677"/>
                  </a:lnTo>
                  <a:lnTo>
                    <a:pt x="2355" y="2677"/>
                  </a:lnTo>
                  <a:lnTo>
                    <a:pt x="2363" y="2676"/>
                  </a:lnTo>
                  <a:lnTo>
                    <a:pt x="2369" y="2674"/>
                  </a:lnTo>
                  <a:lnTo>
                    <a:pt x="2375" y="2671"/>
                  </a:lnTo>
                  <a:lnTo>
                    <a:pt x="2376" y="2670"/>
                  </a:lnTo>
                  <a:lnTo>
                    <a:pt x="2378" y="2667"/>
                  </a:lnTo>
                  <a:lnTo>
                    <a:pt x="2378" y="2665"/>
                  </a:lnTo>
                  <a:lnTo>
                    <a:pt x="2380" y="2662"/>
                  </a:lnTo>
                  <a:lnTo>
                    <a:pt x="2386" y="2662"/>
                  </a:lnTo>
                  <a:lnTo>
                    <a:pt x="2392" y="2660"/>
                  </a:lnTo>
                  <a:lnTo>
                    <a:pt x="2397" y="2656"/>
                  </a:lnTo>
                  <a:lnTo>
                    <a:pt x="2403" y="2654"/>
                  </a:lnTo>
                  <a:lnTo>
                    <a:pt x="2409" y="2650"/>
                  </a:lnTo>
                  <a:lnTo>
                    <a:pt x="2415" y="2646"/>
                  </a:lnTo>
                  <a:lnTo>
                    <a:pt x="2420" y="2644"/>
                  </a:lnTo>
                  <a:lnTo>
                    <a:pt x="2427" y="2644"/>
                  </a:lnTo>
                  <a:lnTo>
                    <a:pt x="2428" y="2643"/>
                  </a:lnTo>
                  <a:lnTo>
                    <a:pt x="2432" y="2638"/>
                  </a:lnTo>
                  <a:lnTo>
                    <a:pt x="2438" y="2633"/>
                  </a:lnTo>
                  <a:lnTo>
                    <a:pt x="2445" y="2627"/>
                  </a:lnTo>
                  <a:lnTo>
                    <a:pt x="2454" y="2621"/>
                  </a:lnTo>
                  <a:lnTo>
                    <a:pt x="2461" y="2615"/>
                  </a:lnTo>
                  <a:lnTo>
                    <a:pt x="2466" y="2611"/>
                  </a:lnTo>
                  <a:lnTo>
                    <a:pt x="2471" y="2610"/>
                  </a:lnTo>
                  <a:lnTo>
                    <a:pt x="2472" y="2608"/>
                  </a:lnTo>
                  <a:lnTo>
                    <a:pt x="2476" y="2603"/>
                  </a:lnTo>
                  <a:lnTo>
                    <a:pt x="2480" y="2594"/>
                  </a:lnTo>
                  <a:lnTo>
                    <a:pt x="2487" y="2586"/>
                  </a:lnTo>
                  <a:lnTo>
                    <a:pt x="2493" y="2577"/>
                  </a:lnTo>
                  <a:lnTo>
                    <a:pt x="2499" y="2569"/>
                  </a:lnTo>
                  <a:lnTo>
                    <a:pt x="2504" y="2564"/>
                  </a:lnTo>
                  <a:lnTo>
                    <a:pt x="2507" y="2561"/>
                  </a:lnTo>
                  <a:lnTo>
                    <a:pt x="2507" y="2558"/>
                  </a:lnTo>
                  <a:lnTo>
                    <a:pt x="2508" y="2553"/>
                  </a:lnTo>
                  <a:lnTo>
                    <a:pt x="2510" y="2550"/>
                  </a:lnTo>
                  <a:lnTo>
                    <a:pt x="2511" y="2547"/>
                  </a:lnTo>
                  <a:lnTo>
                    <a:pt x="2512" y="2543"/>
                  </a:lnTo>
                  <a:lnTo>
                    <a:pt x="2513" y="2541"/>
                  </a:lnTo>
                  <a:lnTo>
                    <a:pt x="2513" y="2538"/>
                  </a:lnTo>
                  <a:lnTo>
                    <a:pt x="2514" y="2535"/>
                  </a:lnTo>
                  <a:lnTo>
                    <a:pt x="2524" y="2527"/>
                  </a:lnTo>
                  <a:lnTo>
                    <a:pt x="2528" y="2527"/>
                  </a:lnTo>
                  <a:lnTo>
                    <a:pt x="2535" y="2525"/>
                  </a:lnTo>
                  <a:lnTo>
                    <a:pt x="2542" y="2523"/>
                  </a:lnTo>
                  <a:lnTo>
                    <a:pt x="2552" y="2520"/>
                  </a:lnTo>
                  <a:lnTo>
                    <a:pt x="2561" y="2519"/>
                  </a:lnTo>
                  <a:lnTo>
                    <a:pt x="2568" y="2520"/>
                  </a:lnTo>
                  <a:lnTo>
                    <a:pt x="2570" y="2520"/>
                  </a:lnTo>
                  <a:lnTo>
                    <a:pt x="2573" y="2523"/>
                  </a:lnTo>
                  <a:lnTo>
                    <a:pt x="2574" y="2525"/>
                  </a:lnTo>
                  <a:lnTo>
                    <a:pt x="2574" y="2527"/>
                  </a:lnTo>
                  <a:lnTo>
                    <a:pt x="2598" y="2527"/>
                  </a:lnTo>
                  <a:lnTo>
                    <a:pt x="2598" y="2530"/>
                  </a:lnTo>
                  <a:lnTo>
                    <a:pt x="2598" y="2533"/>
                  </a:lnTo>
                  <a:lnTo>
                    <a:pt x="2598" y="2536"/>
                  </a:lnTo>
                  <a:lnTo>
                    <a:pt x="2599" y="2538"/>
                  </a:lnTo>
                  <a:lnTo>
                    <a:pt x="2599" y="2540"/>
                  </a:lnTo>
                  <a:lnTo>
                    <a:pt x="2601" y="2541"/>
                  </a:lnTo>
                  <a:lnTo>
                    <a:pt x="2603" y="2542"/>
                  </a:lnTo>
                  <a:lnTo>
                    <a:pt x="2604" y="2542"/>
                  </a:lnTo>
                  <a:lnTo>
                    <a:pt x="2604" y="2569"/>
                  </a:lnTo>
                  <a:lnTo>
                    <a:pt x="2621" y="2569"/>
                  </a:lnTo>
                  <a:lnTo>
                    <a:pt x="2621" y="2561"/>
                  </a:lnTo>
                  <a:lnTo>
                    <a:pt x="2635" y="2561"/>
                  </a:lnTo>
                  <a:lnTo>
                    <a:pt x="2636" y="2555"/>
                  </a:lnTo>
                  <a:lnTo>
                    <a:pt x="2637" y="2549"/>
                  </a:lnTo>
                  <a:lnTo>
                    <a:pt x="2641" y="2543"/>
                  </a:lnTo>
                  <a:lnTo>
                    <a:pt x="2643" y="2538"/>
                  </a:lnTo>
                  <a:lnTo>
                    <a:pt x="2647" y="2533"/>
                  </a:lnTo>
                  <a:lnTo>
                    <a:pt x="2649" y="2529"/>
                  </a:lnTo>
                  <a:lnTo>
                    <a:pt x="2652" y="2523"/>
                  </a:lnTo>
                  <a:lnTo>
                    <a:pt x="2652" y="2516"/>
                  </a:lnTo>
                  <a:lnTo>
                    <a:pt x="2659" y="2509"/>
                  </a:lnTo>
                  <a:lnTo>
                    <a:pt x="2665" y="2509"/>
                  </a:lnTo>
                  <a:lnTo>
                    <a:pt x="2665" y="2502"/>
                  </a:lnTo>
                  <a:lnTo>
                    <a:pt x="2676" y="2493"/>
                  </a:lnTo>
                  <a:lnTo>
                    <a:pt x="2678" y="2493"/>
                  </a:lnTo>
                  <a:lnTo>
                    <a:pt x="2683" y="2492"/>
                  </a:lnTo>
                  <a:lnTo>
                    <a:pt x="2688" y="2490"/>
                  </a:lnTo>
                  <a:lnTo>
                    <a:pt x="2694" y="2489"/>
                  </a:lnTo>
                  <a:lnTo>
                    <a:pt x="2699" y="2486"/>
                  </a:lnTo>
                  <a:lnTo>
                    <a:pt x="2705" y="2485"/>
                  </a:lnTo>
                  <a:lnTo>
                    <a:pt x="2709" y="2482"/>
                  </a:lnTo>
                  <a:lnTo>
                    <a:pt x="2712" y="2482"/>
                  </a:lnTo>
                  <a:lnTo>
                    <a:pt x="2712" y="2475"/>
                  </a:lnTo>
                  <a:lnTo>
                    <a:pt x="2716" y="2473"/>
                  </a:lnTo>
                  <a:lnTo>
                    <a:pt x="2722" y="2469"/>
                  </a:lnTo>
                  <a:lnTo>
                    <a:pt x="2731" y="2467"/>
                  </a:lnTo>
                  <a:lnTo>
                    <a:pt x="2739" y="2464"/>
                  </a:lnTo>
                  <a:lnTo>
                    <a:pt x="2748" y="2463"/>
                  </a:lnTo>
                  <a:lnTo>
                    <a:pt x="2757" y="2462"/>
                  </a:lnTo>
                  <a:lnTo>
                    <a:pt x="2766" y="2461"/>
                  </a:lnTo>
                  <a:lnTo>
                    <a:pt x="2773" y="2461"/>
                  </a:lnTo>
                  <a:lnTo>
                    <a:pt x="2776" y="2455"/>
                  </a:lnTo>
                  <a:lnTo>
                    <a:pt x="2780" y="2447"/>
                  </a:lnTo>
                  <a:lnTo>
                    <a:pt x="2789" y="2439"/>
                  </a:lnTo>
                  <a:lnTo>
                    <a:pt x="2800" y="2430"/>
                  </a:lnTo>
                  <a:lnTo>
                    <a:pt x="2810" y="2422"/>
                  </a:lnTo>
                  <a:lnTo>
                    <a:pt x="2819" y="2414"/>
                  </a:lnTo>
                  <a:lnTo>
                    <a:pt x="2828" y="2410"/>
                  </a:lnTo>
                  <a:lnTo>
                    <a:pt x="2834" y="2407"/>
                  </a:lnTo>
                  <a:lnTo>
                    <a:pt x="2835" y="2402"/>
                  </a:lnTo>
                  <a:lnTo>
                    <a:pt x="2840" y="2393"/>
                  </a:lnTo>
                  <a:lnTo>
                    <a:pt x="2847" y="2380"/>
                  </a:lnTo>
                  <a:lnTo>
                    <a:pt x="2856" y="2366"/>
                  </a:lnTo>
                  <a:lnTo>
                    <a:pt x="2863" y="2352"/>
                  </a:lnTo>
                  <a:lnTo>
                    <a:pt x="2870" y="2340"/>
                  </a:lnTo>
                  <a:lnTo>
                    <a:pt x="2875" y="2331"/>
                  </a:lnTo>
                  <a:lnTo>
                    <a:pt x="2878" y="2325"/>
                  </a:lnTo>
                  <a:lnTo>
                    <a:pt x="2884" y="2325"/>
                  </a:lnTo>
                  <a:lnTo>
                    <a:pt x="2886" y="2321"/>
                  </a:lnTo>
                  <a:lnTo>
                    <a:pt x="2887" y="2315"/>
                  </a:lnTo>
                  <a:lnTo>
                    <a:pt x="2887" y="2306"/>
                  </a:lnTo>
                  <a:lnTo>
                    <a:pt x="2889" y="2298"/>
                  </a:lnTo>
                  <a:lnTo>
                    <a:pt x="2887" y="2277"/>
                  </a:lnTo>
                  <a:lnTo>
                    <a:pt x="2885" y="2254"/>
                  </a:lnTo>
                  <a:lnTo>
                    <a:pt x="2881" y="2233"/>
                  </a:lnTo>
                  <a:lnTo>
                    <a:pt x="2876" y="2215"/>
                  </a:lnTo>
                  <a:lnTo>
                    <a:pt x="2874" y="2208"/>
                  </a:lnTo>
                  <a:lnTo>
                    <a:pt x="2870" y="2202"/>
                  </a:lnTo>
                  <a:lnTo>
                    <a:pt x="2868" y="2199"/>
                  </a:lnTo>
                  <a:lnTo>
                    <a:pt x="2864" y="2198"/>
                  </a:lnTo>
                  <a:lnTo>
                    <a:pt x="2863" y="2180"/>
                  </a:lnTo>
                  <a:lnTo>
                    <a:pt x="2861" y="2162"/>
                  </a:lnTo>
                  <a:lnTo>
                    <a:pt x="2858" y="2143"/>
                  </a:lnTo>
                  <a:lnTo>
                    <a:pt x="2856" y="2124"/>
                  </a:lnTo>
                  <a:lnTo>
                    <a:pt x="2852" y="2106"/>
                  </a:lnTo>
                  <a:lnTo>
                    <a:pt x="2850" y="2086"/>
                  </a:lnTo>
                  <a:lnTo>
                    <a:pt x="2847" y="2068"/>
                  </a:lnTo>
                  <a:lnTo>
                    <a:pt x="2847" y="2051"/>
                  </a:lnTo>
                  <a:lnTo>
                    <a:pt x="2850" y="2050"/>
                  </a:lnTo>
                  <a:lnTo>
                    <a:pt x="2855" y="2047"/>
                  </a:lnTo>
                  <a:lnTo>
                    <a:pt x="2861" y="2044"/>
                  </a:lnTo>
                  <a:lnTo>
                    <a:pt x="2867" y="2040"/>
                  </a:lnTo>
                  <a:lnTo>
                    <a:pt x="2874" y="2037"/>
                  </a:lnTo>
                  <a:lnTo>
                    <a:pt x="2880" y="2033"/>
                  </a:lnTo>
                  <a:lnTo>
                    <a:pt x="2887" y="2029"/>
                  </a:lnTo>
                  <a:lnTo>
                    <a:pt x="2895" y="2029"/>
                  </a:lnTo>
                  <a:lnTo>
                    <a:pt x="2895" y="2026"/>
                  </a:lnTo>
                  <a:lnTo>
                    <a:pt x="2896" y="2023"/>
                  </a:lnTo>
                  <a:lnTo>
                    <a:pt x="2897" y="2021"/>
                  </a:lnTo>
                  <a:lnTo>
                    <a:pt x="2898" y="2020"/>
                  </a:lnTo>
                  <a:lnTo>
                    <a:pt x="2903" y="2016"/>
                  </a:lnTo>
                  <a:lnTo>
                    <a:pt x="2909" y="2015"/>
                  </a:lnTo>
                  <a:lnTo>
                    <a:pt x="2915" y="2012"/>
                  </a:lnTo>
                  <a:lnTo>
                    <a:pt x="2920" y="2010"/>
                  </a:lnTo>
                  <a:lnTo>
                    <a:pt x="2921" y="2009"/>
                  </a:lnTo>
                  <a:lnTo>
                    <a:pt x="2923" y="2007"/>
                  </a:lnTo>
                  <a:lnTo>
                    <a:pt x="2924" y="2005"/>
                  </a:lnTo>
                  <a:lnTo>
                    <a:pt x="2925" y="2003"/>
                  </a:lnTo>
                  <a:lnTo>
                    <a:pt x="2932" y="2003"/>
                  </a:lnTo>
                  <a:lnTo>
                    <a:pt x="2941" y="2001"/>
                  </a:lnTo>
                  <a:lnTo>
                    <a:pt x="2950" y="2000"/>
                  </a:lnTo>
                  <a:lnTo>
                    <a:pt x="2960" y="1999"/>
                  </a:lnTo>
                  <a:lnTo>
                    <a:pt x="2970" y="1998"/>
                  </a:lnTo>
                  <a:lnTo>
                    <a:pt x="2980" y="1996"/>
                  </a:lnTo>
                  <a:lnTo>
                    <a:pt x="2989" y="1995"/>
                  </a:lnTo>
                  <a:lnTo>
                    <a:pt x="2998" y="1995"/>
                  </a:lnTo>
                  <a:lnTo>
                    <a:pt x="3000" y="1992"/>
                  </a:lnTo>
                  <a:lnTo>
                    <a:pt x="3003" y="1989"/>
                  </a:lnTo>
                  <a:lnTo>
                    <a:pt x="3008" y="1986"/>
                  </a:lnTo>
                  <a:lnTo>
                    <a:pt x="3011" y="1983"/>
                  </a:lnTo>
                  <a:lnTo>
                    <a:pt x="3022" y="1977"/>
                  </a:lnTo>
                  <a:lnTo>
                    <a:pt x="3034" y="1972"/>
                  </a:lnTo>
                  <a:lnTo>
                    <a:pt x="3046" y="1966"/>
                  </a:lnTo>
                  <a:lnTo>
                    <a:pt x="3056" y="1959"/>
                  </a:lnTo>
                  <a:lnTo>
                    <a:pt x="3060" y="1955"/>
                  </a:lnTo>
                  <a:lnTo>
                    <a:pt x="3063" y="1951"/>
                  </a:lnTo>
                  <a:lnTo>
                    <a:pt x="3065" y="1948"/>
                  </a:lnTo>
                  <a:lnTo>
                    <a:pt x="3066" y="1943"/>
                  </a:lnTo>
                  <a:lnTo>
                    <a:pt x="3072" y="1942"/>
                  </a:lnTo>
                  <a:lnTo>
                    <a:pt x="3078" y="1938"/>
                  </a:lnTo>
                  <a:lnTo>
                    <a:pt x="3084" y="1933"/>
                  </a:lnTo>
                  <a:lnTo>
                    <a:pt x="3089" y="1927"/>
                  </a:lnTo>
                  <a:lnTo>
                    <a:pt x="3097" y="1910"/>
                  </a:lnTo>
                  <a:lnTo>
                    <a:pt x="3106" y="1892"/>
                  </a:lnTo>
                  <a:lnTo>
                    <a:pt x="3112" y="1874"/>
                  </a:lnTo>
                  <a:lnTo>
                    <a:pt x="3119" y="1857"/>
                  </a:lnTo>
                  <a:lnTo>
                    <a:pt x="3123" y="1851"/>
                  </a:lnTo>
                  <a:lnTo>
                    <a:pt x="3125" y="1846"/>
                  </a:lnTo>
                  <a:lnTo>
                    <a:pt x="3129" y="1842"/>
                  </a:lnTo>
                  <a:lnTo>
                    <a:pt x="3133" y="1841"/>
                  </a:lnTo>
                  <a:lnTo>
                    <a:pt x="3134" y="1835"/>
                  </a:lnTo>
                  <a:lnTo>
                    <a:pt x="3136" y="1829"/>
                  </a:lnTo>
                  <a:lnTo>
                    <a:pt x="3139" y="1821"/>
                  </a:lnTo>
                  <a:lnTo>
                    <a:pt x="3144" y="1814"/>
                  </a:lnTo>
                  <a:lnTo>
                    <a:pt x="3147" y="1807"/>
                  </a:lnTo>
                  <a:lnTo>
                    <a:pt x="3153" y="1801"/>
                  </a:lnTo>
                  <a:lnTo>
                    <a:pt x="3158" y="1796"/>
                  </a:lnTo>
                  <a:lnTo>
                    <a:pt x="3163" y="1792"/>
                  </a:lnTo>
                  <a:lnTo>
                    <a:pt x="3163" y="1789"/>
                  </a:lnTo>
                  <a:lnTo>
                    <a:pt x="3163" y="1784"/>
                  </a:lnTo>
                  <a:lnTo>
                    <a:pt x="3164" y="1779"/>
                  </a:lnTo>
                  <a:lnTo>
                    <a:pt x="3165" y="1775"/>
                  </a:lnTo>
                  <a:lnTo>
                    <a:pt x="3168" y="1772"/>
                  </a:lnTo>
                  <a:lnTo>
                    <a:pt x="3170" y="1769"/>
                  </a:lnTo>
                  <a:lnTo>
                    <a:pt x="3174" y="1767"/>
                  </a:lnTo>
                  <a:lnTo>
                    <a:pt x="3180" y="1767"/>
                  </a:lnTo>
                  <a:lnTo>
                    <a:pt x="3241" y="1623"/>
                  </a:lnTo>
                  <a:lnTo>
                    <a:pt x="3254" y="1623"/>
                  </a:lnTo>
                  <a:lnTo>
                    <a:pt x="3254" y="1613"/>
                  </a:lnTo>
                  <a:lnTo>
                    <a:pt x="3260" y="1610"/>
                  </a:lnTo>
                  <a:lnTo>
                    <a:pt x="3269" y="1609"/>
                  </a:lnTo>
                  <a:lnTo>
                    <a:pt x="3280" y="1608"/>
                  </a:lnTo>
                  <a:lnTo>
                    <a:pt x="3292" y="1609"/>
                  </a:lnTo>
                  <a:lnTo>
                    <a:pt x="3303" y="1610"/>
                  </a:lnTo>
                  <a:lnTo>
                    <a:pt x="3312" y="1614"/>
                  </a:lnTo>
                  <a:lnTo>
                    <a:pt x="3316" y="1615"/>
                  </a:lnTo>
                  <a:lnTo>
                    <a:pt x="3318" y="1617"/>
                  </a:lnTo>
                  <a:lnTo>
                    <a:pt x="3321" y="1621"/>
                  </a:lnTo>
                  <a:lnTo>
                    <a:pt x="3321" y="1623"/>
                  </a:lnTo>
                  <a:lnTo>
                    <a:pt x="3343" y="1626"/>
                  </a:lnTo>
                  <a:lnTo>
                    <a:pt x="3377" y="1631"/>
                  </a:lnTo>
                  <a:lnTo>
                    <a:pt x="3416" y="1638"/>
                  </a:lnTo>
                  <a:lnTo>
                    <a:pt x="3458" y="1648"/>
                  </a:lnTo>
                  <a:lnTo>
                    <a:pt x="3497" y="1659"/>
                  </a:lnTo>
                  <a:lnTo>
                    <a:pt x="3531" y="1670"/>
                  </a:lnTo>
                  <a:lnTo>
                    <a:pt x="3544" y="1676"/>
                  </a:lnTo>
                  <a:lnTo>
                    <a:pt x="3555" y="1681"/>
                  </a:lnTo>
                  <a:lnTo>
                    <a:pt x="3559" y="1684"/>
                  </a:lnTo>
                  <a:lnTo>
                    <a:pt x="3561" y="1687"/>
                  </a:lnTo>
                  <a:lnTo>
                    <a:pt x="3563" y="1689"/>
                  </a:lnTo>
                  <a:lnTo>
                    <a:pt x="3564" y="1691"/>
                  </a:lnTo>
                  <a:lnTo>
                    <a:pt x="3584" y="1691"/>
                  </a:lnTo>
                  <a:lnTo>
                    <a:pt x="3608" y="1694"/>
                  </a:lnTo>
                  <a:lnTo>
                    <a:pt x="3631" y="1696"/>
                  </a:lnTo>
                  <a:lnTo>
                    <a:pt x="3655" y="1699"/>
                  </a:lnTo>
                  <a:lnTo>
                    <a:pt x="3678" y="1701"/>
                  </a:lnTo>
                  <a:lnTo>
                    <a:pt x="3702" y="1704"/>
                  </a:lnTo>
                  <a:lnTo>
                    <a:pt x="3724" y="1706"/>
                  </a:lnTo>
                  <a:lnTo>
                    <a:pt x="3745" y="1706"/>
                  </a:lnTo>
                  <a:lnTo>
                    <a:pt x="3748" y="1711"/>
                  </a:lnTo>
                  <a:lnTo>
                    <a:pt x="3752" y="1718"/>
                  </a:lnTo>
                  <a:lnTo>
                    <a:pt x="3756" y="1727"/>
                  </a:lnTo>
                  <a:lnTo>
                    <a:pt x="3761" y="1735"/>
                  </a:lnTo>
                  <a:lnTo>
                    <a:pt x="3764" y="1744"/>
                  </a:lnTo>
                  <a:lnTo>
                    <a:pt x="3769" y="1752"/>
                  </a:lnTo>
                  <a:lnTo>
                    <a:pt x="3773" y="1757"/>
                  </a:lnTo>
                  <a:lnTo>
                    <a:pt x="3775" y="1758"/>
                  </a:lnTo>
                  <a:lnTo>
                    <a:pt x="3776" y="1768"/>
                  </a:lnTo>
                  <a:lnTo>
                    <a:pt x="3780" y="1777"/>
                  </a:lnTo>
                  <a:lnTo>
                    <a:pt x="3785" y="1785"/>
                  </a:lnTo>
                  <a:lnTo>
                    <a:pt x="3791" y="1794"/>
                  </a:lnTo>
                  <a:lnTo>
                    <a:pt x="3796" y="1803"/>
                  </a:lnTo>
                  <a:lnTo>
                    <a:pt x="3801" y="1811"/>
                  </a:lnTo>
                  <a:lnTo>
                    <a:pt x="3804" y="1819"/>
                  </a:lnTo>
                  <a:lnTo>
                    <a:pt x="3806" y="1826"/>
                  </a:lnTo>
                  <a:lnTo>
                    <a:pt x="3810" y="1828"/>
                  </a:lnTo>
                  <a:lnTo>
                    <a:pt x="3819" y="1829"/>
                  </a:lnTo>
                  <a:lnTo>
                    <a:pt x="3830" y="1832"/>
                  </a:lnTo>
                  <a:lnTo>
                    <a:pt x="3842" y="1836"/>
                  </a:lnTo>
                  <a:lnTo>
                    <a:pt x="3854" y="1841"/>
                  </a:lnTo>
                  <a:lnTo>
                    <a:pt x="3864" y="1847"/>
                  </a:lnTo>
                  <a:lnTo>
                    <a:pt x="3867" y="1851"/>
                  </a:lnTo>
                  <a:lnTo>
                    <a:pt x="3870" y="1853"/>
                  </a:lnTo>
                  <a:lnTo>
                    <a:pt x="3872" y="1857"/>
                  </a:lnTo>
                  <a:lnTo>
                    <a:pt x="3874" y="1860"/>
                  </a:lnTo>
                  <a:lnTo>
                    <a:pt x="3877" y="1859"/>
                  </a:lnTo>
                  <a:lnTo>
                    <a:pt x="3882" y="1858"/>
                  </a:lnTo>
                  <a:lnTo>
                    <a:pt x="3888" y="1857"/>
                  </a:lnTo>
                  <a:lnTo>
                    <a:pt x="3895" y="1854"/>
                  </a:lnTo>
                  <a:lnTo>
                    <a:pt x="3903" y="1852"/>
                  </a:lnTo>
                  <a:lnTo>
                    <a:pt x="3910" y="1851"/>
                  </a:lnTo>
                  <a:lnTo>
                    <a:pt x="3916" y="1849"/>
                  </a:lnTo>
                  <a:lnTo>
                    <a:pt x="3920" y="1849"/>
                  </a:lnTo>
                  <a:lnTo>
                    <a:pt x="3920" y="1841"/>
                  </a:lnTo>
                  <a:lnTo>
                    <a:pt x="3925" y="1840"/>
                  </a:lnTo>
                  <a:lnTo>
                    <a:pt x="3928" y="1839"/>
                  </a:lnTo>
                  <a:lnTo>
                    <a:pt x="3931" y="1840"/>
                  </a:lnTo>
                  <a:lnTo>
                    <a:pt x="3934" y="1840"/>
                  </a:lnTo>
                  <a:lnTo>
                    <a:pt x="3937" y="1839"/>
                  </a:lnTo>
                  <a:lnTo>
                    <a:pt x="3940" y="1837"/>
                  </a:lnTo>
                  <a:lnTo>
                    <a:pt x="3945" y="1834"/>
                  </a:lnTo>
                  <a:lnTo>
                    <a:pt x="3950" y="1826"/>
                  </a:lnTo>
                  <a:lnTo>
                    <a:pt x="4001" y="1826"/>
                  </a:lnTo>
                  <a:lnTo>
                    <a:pt x="3990" y="1826"/>
                  </a:lnTo>
                  <a:lnTo>
                    <a:pt x="3983" y="1826"/>
                  </a:lnTo>
                  <a:lnTo>
                    <a:pt x="3982" y="1826"/>
                  </a:lnTo>
                  <a:lnTo>
                    <a:pt x="3982" y="1828"/>
                  </a:lnTo>
                  <a:lnTo>
                    <a:pt x="3982" y="1829"/>
                  </a:lnTo>
                  <a:lnTo>
                    <a:pt x="3985" y="1830"/>
                  </a:lnTo>
                  <a:lnTo>
                    <a:pt x="3990" y="1832"/>
                  </a:lnTo>
                  <a:lnTo>
                    <a:pt x="3995" y="1836"/>
                  </a:lnTo>
                  <a:lnTo>
                    <a:pt x="4001" y="1841"/>
                  </a:lnTo>
                  <a:lnTo>
                    <a:pt x="4010" y="1852"/>
                  </a:lnTo>
                  <a:lnTo>
                    <a:pt x="4017" y="1863"/>
                  </a:lnTo>
                  <a:lnTo>
                    <a:pt x="4023" y="1875"/>
                  </a:lnTo>
                  <a:lnTo>
                    <a:pt x="4029" y="1888"/>
                  </a:lnTo>
                  <a:lnTo>
                    <a:pt x="4035" y="1903"/>
                  </a:lnTo>
                  <a:lnTo>
                    <a:pt x="4040" y="1917"/>
                  </a:lnTo>
                  <a:lnTo>
                    <a:pt x="4044" y="1934"/>
                  </a:lnTo>
                  <a:lnTo>
                    <a:pt x="4047" y="1950"/>
                  </a:lnTo>
                  <a:lnTo>
                    <a:pt x="4053" y="1987"/>
                  </a:lnTo>
                  <a:lnTo>
                    <a:pt x="4058" y="2023"/>
                  </a:lnTo>
                  <a:lnTo>
                    <a:pt x="4061" y="2063"/>
                  </a:lnTo>
                  <a:lnTo>
                    <a:pt x="4062" y="2103"/>
                  </a:lnTo>
                  <a:lnTo>
                    <a:pt x="4062" y="2184"/>
                  </a:lnTo>
                  <a:lnTo>
                    <a:pt x="4059" y="2263"/>
                  </a:lnTo>
                  <a:lnTo>
                    <a:pt x="4056" y="2333"/>
                  </a:lnTo>
                  <a:lnTo>
                    <a:pt x="4055" y="2393"/>
                  </a:lnTo>
                  <a:lnTo>
                    <a:pt x="4058" y="2395"/>
                  </a:lnTo>
                  <a:lnTo>
                    <a:pt x="4065" y="2399"/>
                  </a:lnTo>
                  <a:lnTo>
                    <a:pt x="4073" y="2406"/>
                  </a:lnTo>
                  <a:lnTo>
                    <a:pt x="4081" y="2414"/>
                  </a:lnTo>
                  <a:lnTo>
                    <a:pt x="4089" y="2423"/>
                  </a:lnTo>
                  <a:lnTo>
                    <a:pt x="4096" y="2430"/>
                  </a:lnTo>
                  <a:lnTo>
                    <a:pt x="4101" y="2437"/>
                  </a:lnTo>
                  <a:lnTo>
                    <a:pt x="4102" y="2441"/>
                  </a:lnTo>
                  <a:lnTo>
                    <a:pt x="4169" y="2441"/>
                  </a:lnTo>
                  <a:lnTo>
                    <a:pt x="4212" y="2407"/>
                  </a:lnTo>
                  <a:lnTo>
                    <a:pt x="4229" y="2407"/>
                  </a:lnTo>
                  <a:lnTo>
                    <a:pt x="4237" y="2393"/>
                  </a:lnTo>
                  <a:lnTo>
                    <a:pt x="4240" y="2393"/>
                  </a:lnTo>
                  <a:lnTo>
                    <a:pt x="4244" y="2390"/>
                  </a:lnTo>
                  <a:lnTo>
                    <a:pt x="4249" y="2388"/>
                  </a:lnTo>
                  <a:lnTo>
                    <a:pt x="4252" y="2384"/>
                  </a:lnTo>
                  <a:lnTo>
                    <a:pt x="4262" y="2376"/>
                  </a:lnTo>
                  <a:lnTo>
                    <a:pt x="4273" y="2362"/>
                  </a:lnTo>
                  <a:lnTo>
                    <a:pt x="4284" y="2348"/>
                  </a:lnTo>
                  <a:lnTo>
                    <a:pt x="4295" y="2332"/>
                  </a:lnTo>
                  <a:lnTo>
                    <a:pt x="4306" y="2314"/>
                  </a:lnTo>
                  <a:lnTo>
                    <a:pt x="4318" y="2294"/>
                  </a:lnTo>
                  <a:lnTo>
                    <a:pt x="4339" y="2256"/>
                  </a:lnTo>
                  <a:lnTo>
                    <a:pt x="4356" y="2220"/>
                  </a:lnTo>
                  <a:lnTo>
                    <a:pt x="4362" y="2204"/>
                  </a:lnTo>
                  <a:lnTo>
                    <a:pt x="4367" y="2191"/>
                  </a:lnTo>
                  <a:lnTo>
                    <a:pt x="4370" y="2180"/>
                  </a:lnTo>
                  <a:lnTo>
                    <a:pt x="4372" y="2171"/>
                  </a:lnTo>
                  <a:lnTo>
                    <a:pt x="4375" y="2170"/>
                  </a:lnTo>
                  <a:lnTo>
                    <a:pt x="4379" y="2167"/>
                  </a:lnTo>
                  <a:lnTo>
                    <a:pt x="4384" y="2160"/>
                  </a:lnTo>
                  <a:lnTo>
                    <a:pt x="4389" y="2154"/>
                  </a:lnTo>
                  <a:lnTo>
                    <a:pt x="4393" y="2148"/>
                  </a:lnTo>
                  <a:lnTo>
                    <a:pt x="4398" y="2143"/>
                  </a:lnTo>
                  <a:lnTo>
                    <a:pt x="4403" y="2139"/>
                  </a:lnTo>
                  <a:lnTo>
                    <a:pt x="4408" y="2137"/>
                  </a:lnTo>
                  <a:lnTo>
                    <a:pt x="4409" y="2131"/>
                  </a:lnTo>
                  <a:lnTo>
                    <a:pt x="4412" y="2126"/>
                  </a:lnTo>
                  <a:lnTo>
                    <a:pt x="4415" y="2123"/>
                  </a:lnTo>
                  <a:lnTo>
                    <a:pt x="4420" y="2119"/>
                  </a:lnTo>
                  <a:lnTo>
                    <a:pt x="4424" y="2117"/>
                  </a:lnTo>
                  <a:lnTo>
                    <a:pt x="4427" y="2113"/>
                  </a:lnTo>
                  <a:lnTo>
                    <a:pt x="4431" y="2109"/>
                  </a:lnTo>
                  <a:lnTo>
                    <a:pt x="4431" y="2103"/>
                  </a:lnTo>
                  <a:lnTo>
                    <a:pt x="4448" y="2103"/>
                  </a:lnTo>
                  <a:lnTo>
                    <a:pt x="4448" y="2096"/>
                  </a:lnTo>
                  <a:lnTo>
                    <a:pt x="4450" y="2096"/>
                  </a:lnTo>
                  <a:lnTo>
                    <a:pt x="4453" y="2097"/>
                  </a:lnTo>
                  <a:lnTo>
                    <a:pt x="4455" y="2097"/>
                  </a:lnTo>
                  <a:lnTo>
                    <a:pt x="4458" y="2097"/>
                  </a:lnTo>
                  <a:lnTo>
                    <a:pt x="4459" y="2097"/>
                  </a:lnTo>
                  <a:lnTo>
                    <a:pt x="4460" y="2095"/>
                  </a:lnTo>
                  <a:lnTo>
                    <a:pt x="4461" y="2091"/>
                  </a:lnTo>
                  <a:lnTo>
                    <a:pt x="4461" y="2085"/>
                  </a:lnTo>
                  <a:lnTo>
                    <a:pt x="4465" y="2085"/>
                  </a:lnTo>
                  <a:lnTo>
                    <a:pt x="4467" y="2088"/>
                  </a:lnTo>
                  <a:lnTo>
                    <a:pt x="4470" y="2089"/>
                  </a:lnTo>
                  <a:lnTo>
                    <a:pt x="4472" y="2091"/>
                  </a:lnTo>
                  <a:lnTo>
                    <a:pt x="4475" y="2095"/>
                  </a:lnTo>
                  <a:lnTo>
                    <a:pt x="4477" y="2097"/>
                  </a:lnTo>
                  <a:lnTo>
                    <a:pt x="4478" y="2101"/>
                  </a:lnTo>
                  <a:lnTo>
                    <a:pt x="4478" y="2103"/>
                  </a:lnTo>
                  <a:lnTo>
                    <a:pt x="4516" y="2119"/>
                  </a:lnTo>
                  <a:lnTo>
                    <a:pt x="4516" y="2130"/>
                  </a:lnTo>
                  <a:lnTo>
                    <a:pt x="4539" y="2130"/>
                  </a:lnTo>
                  <a:lnTo>
                    <a:pt x="4546" y="2119"/>
                  </a:lnTo>
                  <a:lnTo>
                    <a:pt x="4546" y="2111"/>
                  </a:lnTo>
                  <a:lnTo>
                    <a:pt x="4548" y="2099"/>
                  </a:lnTo>
                  <a:lnTo>
                    <a:pt x="4549" y="2084"/>
                  </a:lnTo>
                  <a:lnTo>
                    <a:pt x="4551" y="2068"/>
                  </a:lnTo>
                  <a:lnTo>
                    <a:pt x="4555" y="2054"/>
                  </a:lnTo>
                  <a:lnTo>
                    <a:pt x="4559" y="2041"/>
                  </a:lnTo>
                  <a:lnTo>
                    <a:pt x="4561" y="2035"/>
                  </a:lnTo>
                  <a:lnTo>
                    <a:pt x="4563" y="2032"/>
                  </a:lnTo>
                  <a:lnTo>
                    <a:pt x="4566" y="2029"/>
                  </a:lnTo>
                  <a:lnTo>
                    <a:pt x="4569" y="2029"/>
                  </a:lnTo>
                  <a:lnTo>
                    <a:pt x="4569" y="2022"/>
                  </a:lnTo>
                  <a:lnTo>
                    <a:pt x="4571" y="2013"/>
                  </a:lnTo>
                  <a:lnTo>
                    <a:pt x="4572" y="2005"/>
                  </a:lnTo>
                  <a:lnTo>
                    <a:pt x="4573" y="1996"/>
                  </a:lnTo>
                  <a:lnTo>
                    <a:pt x="4574" y="1988"/>
                  </a:lnTo>
                  <a:lnTo>
                    <a:pt x="4576" y="1978"/>
                  </a:lnTo>
                  <a:lnTo>
                    <a:pt x="4576" y="1970"/>
                  </a:lnTo>
                  <a:lnTo>
                    <a:pt x="4577" y="1961"/>
                  </a:lnTo>
                  <a:lnTo>
                    <a:pt x="4573" y="1956"/>
                  </a:lnTo>
                  <a:lnTo>
                    <a:pt x="4568" y="1948"/>
                  </a:lnTo>
                  <a:lnTo>
                    <a:pt x="4563" y="1939"/>
                  </a:lnTo>
                  <a:lnTo>
                    <a:pt x="4557" y="1930"/>
                  </a:lnTo>
                  <a:lnTo>
                    <a:pt x="4552" y="1919"/>
                  </a:lnTo>
                  <a:lnTo>
                    <a:pt x="4546" y="1909"/>
                  </a:lnTo>
                  <a:lnTo>
                    <a:pt x="4543" y="1900"/>
                  </a:lnTo>
                  <a:lnTo>
                    <a:pt x="4539" y="1894"/>
                  </a:lnTo>
                  <a:lnTo>
                    <a:pt x="4529" y="1894"/>
                  </a:lnTo>
                  <a:lnTo>
                    <a:pt x="4455" y="1726"/>
                  </a:lnTo>
                  <a:lnTo>
                    <a:pt x="4447" y="1724"/>
                  </a:lnTo>
                  <a:lnTo>
                    <a:pt x="4437" y="1723"/>
                  </a:lnTo>
                  <a:lnTo>
                    <a:pt x="4429" y="1722"/>
                  </a:lnTo>
                  <a:lnTo>
                    <a:pt x="4421" y="1719"/>
                  </a:lnTo>
                  <a:lnTo>
                    <a:pt x="4413" y="1717"/>
                  </a:lnTo>
                  <a:lnTo>
                    <a:pt x="4407" y="1716"/>
                  </a:lnTo>
                  <a:lnTo>
                    <a:pt x="4399" y="1715"/>
                  </a:lnTo>
                  <a:lnTo>
                    <a:pt x="4395" y="1713"/>
                  </a:lnTo>
                  <a:lnTo>
                    <a:pt x="4392" y="1690"/>
                  </a:lnTo>
                  <a:lnTo>
                    <a:pt x="4386" y="1659"/>
                  </a:lnTo>
                  <a:lnTo>
                    <a:pt x="4379" y="1622"/>
                  </a:lnTo>
                  <a:lnTo>
                    <a:pt x="4372" y="1582"/>
                  </a:lnTo>
                  <a:lnTo>
                    <a:pt x="4369" y="1563"/>
                  </a:lnTo>
                  <a:lnTo>
                    <a:pt x="4368" y="1544"/>
                  </a:lnTo>
                  <a:lnTo>
                    <a:pt x="4368" y="1526"/>
                  </a:lnTo>
                  <a:lnTo>
                    <a:pt x="4369" y="1509"/>
                  </a:lnTo>
                  <a:lnTo>
                    <a:pt x="4370" y="1502"/>
                  </a:lnTo>
                  <a:lnTo>
                    <a:pt x="4372" y="1495"/>
                  </a:lnTo>
                  <a:lnTo>
                    <a:pt x="4374" y="1487"/>
                  </a:lnTo>
                  <a:lnTo>
                    <a:pt x="4378" y="1481"/>
                  </a:lnTo>
                  <a:lnTo>
                    <a:pt x="4380" y="1475"/>
                  </a:lnTo>
                  <a:lnTo>
                    <a:pt x="4385" y="1470"/>
                  </a:lnTo>
                  <a:lnTo>
                    <a:pt x="4390" y="1467"/>
                  </a:lnTo>
                  <a:lnTo>
                    <a:pt x="4395" y="1463"/>
                  </a:lnTo>
                  <a:lnTo>
                    <a:pt x="4395" y="1455"/>
                  </a:lnTo>
                  <a:lnTo>
                    <a:pt x="4397" y="1446"/>
                  </a:lnTo>
                  <a:lnTo>
                    <a:pt x="4399" y="1438"/>
                  </a:lnTo>
                  <a:lnTo>
                    <a:pt x="4403" y="1428"/>
                  </a:lnTo>
                  <a:lnTo>
                    <a:pt x="4412" y="1408"/>
                  </a:lnTo>
                  <a:lnTo>
                    <a:pt x="4421" y="1389"/>
                  </a:lnTo>
                  <a:lnTo>
                    <a:pt x="4431" y="1370"/>
                  </a:lnTo>
                  <a:lnTo>
                    <a:pt x="4440" y="1351"/>
                  </a:lnTo>
                  <a:lnTo>
                    <a:pt x="4443" y="1343"/>
                  </a:lnTo>
                  <a:lnTo>
                    <a:pt x="4446" y="1334"/>
                  </a:lnTo>
                  <a:lnTo>
                    <a:pt x="4448" y="1327"/>
                  </a:lnTo>
                  <a:lnTo>
                    <a:pt x="4448" y="1320"/>
                  </a:lnTo>
                  <a:lnTo>
                    <a:pt x="4433" y="1350"/>
                  </a:lnTo>
                  <a:lnTo>
                    <a:pt x="4426" y="1367"/>
                  </a:lnTo>
                  <a:lnTo>
                    <a:pt x="4425" y="1372"/>
                  </a:lnTo>
                  <a:lnTo>
                    <a:pt x="4425" y="1373"/>
                  </a:lnTo>
                  <a:lnTo>
                    <a:pt x="4427" y="1373"/>
                  </a:lnTo>
                  <a:lnTo>
                    <a:pt x="4430" y="1371"/>
                  </a:lnTo>
                  <a:lnTo>
                    <a:pt x="4437" y="1362"/>
                  </a:lnTo>
                  <a:lnTo>
                    <a:pt x="4447" y="1349"/>
                  </a:lnTo>
                  <a:lnTo>
                    <a:pt x="4455" y="1334"/>
                  </a:lnTo>
                  <a:lnTo>
                    <a:pt x="4461" y="1320"/>
                  </a:lnTo>
                  <a:lnTo>
                    <a:pt x="4463" y="1311"/>
                  </a:lnTo>
                  <a:lnTo>
                    <a:pt x="4464" y="1303"/>
                  </a:lnTo>
                  <a:lnTo>
                    <a:pt x="4466" y="1293"/>
                  </a:lnTo>
                  <a:lnTo>
                    <a:pt x="4469" y="1283"/>
                  </a:lnTo>
                  <a:lnTo>
                    <a:pt x="4477" y="1263"/>
                  </a:lnTo>
                  <a:lnTo>
                    <a:pt x="4486" y="1241"/>
                  </a:lnTo>
                  <a:lnTo>
                    <a:pt x="4494" y="1220"/>
                  </a:lnTo>
                  <a:lnTo>
                    <a:pt x="4501" y="1198"/>
                  </a:lnTo>
                  <a:lnTo>
                    <a:pt x="4505" y="1188"/>
                  </a:lnTo>
                  <a:lnTo>
                    <a:pt x="4506" y="1178"/>
                  </a:lnTo>
                  <a:lnTo>
                    <a:pt x="4509" y="1168"/>
                  </a:lnTo>
                  <a:lnTo>
                    <a:pt x="4509" y="1159"/>
                  </a:lnTo>
                  <a:lnTo>
                    <a:pt x="4504" y="1150"/>
                  </a:lnTo>
                  <a:lnTo>
                    <a:pt x="4495" y="1128"/>
                  </a:lnTo>
                  <a:lnTo>
                    <a:pt x="4486" y="1099"/>
                  </a:lnTo>
                  <a:lnTo>
                    <a:pt x="4475" y="1066"/>
                  </a:lnTo>
                  <a:lnTo>
                    <a:pt x="4463" y="1034"/>
                  </a:lnTo>
                  <a:lnTo>
                    <a:pt x="4449" y="1006"/>
                  </a:lnTo>
                  <a:lnTo>
                    <a:pt x="4443" y="995"/>
                  </a:lnTo>
                  <a:lnTo>
                    <a:pt x="4437" y="987"/>
                  </a:lnTo>
                  <a:lnTo>
                    <a:pt x="4433" y="983"/>
                  </a:lnTo>
                  <a:lnTo>
                    <a:pt x="4431" y="981"/>
                  </a:lnTo>
                  <a:lnTo>
                    <a:pt x="4427" y="979"/>
                  </a:lnTo>
                  <a:lnTo>
                    <a:pt x="4425" y="979"/>
                  </a:lnTo>
                  <a:lnTo>
                    <a:pt x="4425" y="976"/>
                  </a:lnTo>
                  <a:lnTo>
                    <a:pt x="4424" y="971"/>
                  </a:lnTo>
                  <a:lnTo>
                    <a:pt x="4423" y="965"/>
                  </a:lnTo>
                  <a:lnTo>
                    <a:pt x="4420" y="959"/>
                  </a:lnTo>
                  <a:lnTo>
                    <a:pt x="4418" y="954"/>
                  </a:lnTo>
                  <a:lnTo>
                    <a:pt x="4415" y="949"/>
                  </a:lnTo>
                  <a:lnTo>
                    <a:pt x="4412" y="947"/>
                  </a:lnTo>
                  <a:lnTo>
                    <a:pt x="4408" y="945"/>
                  </a:lnTo>
                  <a:lnTo>
                    <a:pt x="4408" y="928"/>
                  </a:lnTo>
                  <a:lnTo>
                    <a:pt x="4406" y="911"/>
                  </a:lnTo>
                  <a:lnTo>
                    <a:pt x="4404" y="892"/>
                  </a:lnTo>
                  <a:lnTo>
                    <a:pt x="4401" y="873"/>
                  </a:lnTo>
                  <a:lnTo>
                    <a:pt x="4398" y="853"/>
                  </a:lnTo>
                  <a:lnTo>
                    <a:pt x="4397" y="834"/>
                  </a:lnTo>
                  <a:lnTo>
                    <a:pt x="4395" y="814"/>
                  </a:lnTo>
                  <a:lnTo>
                    <a:pt x="4395" y="795"/>
                  </a:lnTo>
                  <a:lnTo>
                    <a:pt x="4399" y="794"/>
                  </a:lnTo>
                  <a:lnTo>
                    <a:pt x="4406" y="791"/>
                  </a:lnTo>
                  <a:lnTo>
                    <a:pt x="4410" y="788"/>
                  </a:lnTo>
                  <a:lnTo>
                    <a:pt x="4416" y="783"/>
                  </a:lnTo>
                  <a:lnTo>
                    <a:pt x="4423" y="778"/>
                  </a:lnTo>
                  <a:lnTo>
                    <a:pt x="4427" y="773"/>
                  </a:lnTo>
                  <a:lnTo>
                    <a:pt x="4433" y="771"/>
                  </a:lnTo>
                  <a:lnTo>
                    <a:pt x="4438" y="769"/>
                  </a:lnTo>
                  <a:lnTo>
                    <a:pt x="4448" y="762"/>
                  </a:lnTo>
                  <a:lnTo>
                    <a:pt x="4455" y="754"/>
                  </a:lnTo>
                  <a:lnTo>
                    <a:pt x="4453" y="756"/>
                  </a:lnTo>
                  <a:lnTo>
                    <a:pt x="4452" y="757"/>
                  </a:lnTo>
                  <a:lnTo>
                    <a:pt x="4452" y="756"/>
                  </a:lnTo>
                  <a:lnTo>
                    <a:pt x="4453" y="755"/>
                  </a:lnTo>
                  <a:lnTo>
                    <a:pt x="4453" y="751"/>
                  </a:lnTo>
                  <a:lnTo>
                    <a:pt x="4454" y="747"/>
                  </a:lnTo>
                  <a:lnTo>
                    <a:pt x="4455" y="741"/>
                  </a:lnTo>
                  <a:lnTo>
                    <a:pt x="4455" y="735"/>
                  </a:lnTo>
                  <a:lnTo>
                    <a:pt x="4461" y="728"/>
                  </a:lnTo>
                  <a:lnTo>
                    <a:pt x="4469" y="721"/>
                  </a:lnTo>
                  <a:lnTo>
                    <a:pt x="4472" y="719"/>
                  </a:lnTo>
                  <a:lnTo>
                    <a:pt x="4477" y="718"/>
                  </a:lnTo>
                  <a:lnTo>
                    <a:pt x="4481" y="717"/>
                  </a:lnTo>
                  <a:lnTo>
                    <a:pt x="4484" y="715"/>
                  </a:lnTo>
                  <a:lnTo>
                    <a:pt x="4489" y="712"/>
                  </a:lnTo>
                  <a:lnTo>
                    <a:pt x="4493" y="711"/>
                  </a:lnTo>
                  <a:lnTo>
                    <a:pt x="4495" y="710"/>
                  </a:lnTo>
                  <a:lnTo>
                    <a:pt x="4499" y="709"/>
                  </a:lnTo>
                  <a:lnTo>
                    <a:pt x="4509" y="701"/>
                  </a:lnTo>
                  <a:lnTo>
                    <a:pt x="4509" y="695"/>
                  </a:lnTo>
                  <a:lnTo>
                    <a:pt x="4510" y="689"/>
                  </a:lnTo>
                  <a:lnTo>
                    <a:pt x="4511" y="683"/>
                  </a:lnTo>
                  <a:lnTo>
                    <a:pt x="4512" y="677"/>
                  </a:lnTo>
                  <a:lnTo>
                    <a:pt x="4514" y="671"/>
                  </a:lnTo>
                  <a:lnTo>
                    <a:pt x="4515" y="665"/>
                  </a:lnTo>
                  <a:lnTo>
                    <a:pt x="4515" y="659"/>
                  </a:lnTo>
                  <a:lnTo>
                    <a:pt x="4516" y="653"/>
                  </a:lnTo>
                  <a:lnTo>
                    <a:pt x="4512" y="651"/>
                  </a:lnTo>
                  <a:lnTo>
                    <a:pt x="4506" y="649"/>
                  </a:lnTo>
                  <a:lnTo>
                    <a:pt x="4500" y="644"/>
                  </a:lnTo>
                  <a:lnTo>
                    <a:pt x="4493" y="639"/>
                  </a:lnTo>
                  <a:lnTo>
                    <a:pt x="4486" y="634"/>
                  </a:lnTo>
                  <a:lnTo>
                    <a:pt x="4480" y="631"/>
                  </a:lnTo>
                  <a:lnTo>
                    <a:pt x="4474" y="627"/>
                  </a:lnTo>
                  <a:lnTo>
                    <a:pt x="4469" y="626"/>
                  </a:lnTo>
                  <a:lnTo>
                    <a:pt x="4469" y="619"/>
                  </a:lnTo>
                  <a:lnTo>
                    <a:pt x="4465" y="620"/>
                  </a:lnTo>
                  <a:lnTo>
                    <a:pt x="4461" y="620"/>
                  </a:lnTo>
                  <a:lnTo>
                    <a:pt x="4457" y="620"/>
                  </a:lnTo>
                  <a:lnTo>
                    <a:pt x="4450" y="620"/>
                  </a:lnTo>
                  <a:lnTo>
                    <a:pt x="4446" y="617"/>
                  </a:lnTo>
                  <a:lnTo>
                    <a:pt x="4442" y="614"/>
                  </a:lnTo>
                  <a:lnTo>
                    <a:pt x="4440" y="609"/>
                  </a:lnTo>
                  <a:lnTo>
                    <a:pt x="4438" y="600"/>
                  </a:lnTo>
                  <a:lnTo>
                    <a:pt x="4433" y="599"/>
                  </a:lnTo>
                  <a:lnTo>
                    <a:pt x="4430" y="596"/>
                  </a:lnTo>
                  <a:lnTo>
                    <a:pt x="4425" y="592"/>
                  </a:lnTo>
                  <a:lnTo>
                    <a:pt x="4421" y="586"/>
                  </a:lnTo>
                  <a:lnTo>
                    <a:pt x="4419" y="581"/>
                  </a:lnTo>
                  <a:lnTo>
                    <a:pt x="4415" y="575"/>
                  </a:lnTo>
                  <a:lnTo>
                    <a:pt x="4412" y="570"/>
                  </a:lnTo>
                  <a:lnTo>
                    <a:pt x="4408" y="566"/>
                  </a:lnTo>
                  <a:lnTo>
                    <a:pt x="4395" y="566"/>
                  </a:lnTo>
                  <a:lnTo>
                    <a:pt x="4392" y="563"/>
                  </a:lnTo>
                  <a:lnTo>
                    <a:pt x="4387" y="557"/>
                  </a:lnTo>
                  <a:lnTo>
                    <a:pt x="4384" y="549"/>
                  </a:lnTo>
                  <a:lnTo>
                    <a:pt x="4379" y="542"/>
                  </a:lnTo>
                  <a:lnTo>
                    <a:pt x="4375" y="535"/>
                  </a:lnTo>
                  <a:lnTo>
                    <a:pt x="4370" y="528"/>
                  </a:lnTo>
                  <a:lnTo>
                    <a:pt x="4367" y="521"/>
                  </a:lnTo>
                  <a:lnTo>
                    <a:pt x="4364" y="518"/>
                  </a:lnTo>
                  <a:lnTo>
                    <a:pt x="4362" y="518"/>
                  </a:lnTo>
                  <a:lnTo>
                    <a:pt x="4359" y="515"/>
                  </a:lnTo>
                  <a:lnTo>
                    <a:pt x="4356" y="514"/>
                  </a:lnTo>
                  <a:lnTo>
                    <a:pt x="4352" y="511"/>
                  </a:lnTo>
                  <a:lnTo>
                    <a:pt x="4346" y="503"/>
                  </a:lnTo>
                  <a:lnTo>
                    <a:pt x="4340" y="495"/>
                  </a:lnTo>
                  <a:lnTo>
                    <a:pt x="4334" y="485"/>
                  </a:lnTo>
                  <a:lnTo>
                    <a:pt x="4328" y="476"/>
                  </a:lnTo>
                  <a:lnTo>
                    <a:pt x="4324" y="469"/>
                  </a:lnTo>
                  <a:lnTo>
                    <a:pt x="4321" y="466"/>
                  </a:lnTo>
                  <a:lnTo>
                    <a:pt x="4317" y="466"/>
                  </a:lnTo>
                  <a:lnTo>
                    <a:pt x="4313" y="464"/>
                  </a:lnTo>
                  <a:lnTo>
                    <a:pt x="4311" y="463"/>
                  </a:lnTo>
                  <a:lnTo>
                    <a:pt x="4308" y="461"/>
                  </a:lnTo>
                  <a:lnTo>
                    <a:pt x="4306" y="458"/>
                  </a:lnTo>
                  <a:lnTo>
                    <a:pt x="4305" y="456"/>
                  </a:lnTo>
                  <a:lnTo>
                    <a:pt x="4304" y="453"/>
                  </a:lnTo>
                  <a:lnTo>
                    <a:pt x="4304" y="450"/>
                  </a:lnTo>
                  <a:lnTo>
                    <a:pt x="4300" y="450"/>
                  </a:lnTo>
                  <a:lnTo>
                    <a:pt x="4295" y="447"/>
                  </a:lnTo>
                  <a:lnTo>
                    <a:pt x="4289" y="444"/>
                  </a:lnTo>
                  <a:lnTo>
                    <a:pt x="4283" y="440"/>
                  </a:lnTo>
                  <a:lnTo>
                    <a:pt x="4277" y="435"/>
                  </a:lnTo>
                  <a:lnTo>
                    <a:pt x="4272" y="432"/>
                  </a:lnTo>
                  <a:lnTo>
                    <a:pt x="4268" y="428"/>
                  </a:lnTo>
                  <a:lnTo>
                    <a:pt x="4267" y="424"/>
                  </a:lnTo>
                  <a:lnTo>
                    <a:pt x="4261" y="424"/>
                  </a:lnTo>
                  <a:lnTo>
                    <a:pt x="4256" y="425"/>
                  </a:lnTo>
                  <a:lnTo>
                    <a:pt x="4251" y="427"/>
                  </a:lnTo>
                  <a:lnTo>
                    <a:pt x="4246" y="428"/>
                  </a:lnTo>
                  <a:lnTo>
                    <a:pt x="4243" y="429"/>
                  </a:lnTo>
                  <a:lnTo>
                    <a:pt x="4239" y="430"/>
                  </a:lnTo>
                  <a:lnTo>
                    <a:pt x="4234" y="432"/>
                  </a:lnTo>
                  <a:lnTo>
                    <a:pt x="4229" y="432"/>
                  </a:lnTo>
                  <a:lnTo>
                    <a:pt x="4220" y="439"/>
                  </a:lnTo>
                  <a:lnTo>
                    <a:pt x="4212" y="450"/>
                  </a:lnTo>
                  <a:lnTo>
                    <a:pt x="4215" y="447"/>
                  </a:lnTo>
                  <a:lnTo>
                    <a:pt x="4216" y="446"/>
                  </a:lnTo>
                  <a:lnTo>
                    <a:pt x="4215" y="449"/>
                  </a:lnTo>
                  <a:lnTo>
                    <a:pt x="4215" y="451"/>
                  </a:lnTo>
                  <a:lnTo>
                    <a:pt x="4214" y="455"/>
                  </a:lnTo>
                  <a:lnTo>
                    <a:pt x="4214" y="459"/>
                  </a:lnTo>
                  <a:lnTo>
                    <a:pt x="4212" y="466"/>
                  </a:lnTo>
                  <a:lnTo>
                    <a:pt x="4210" y="466"/>
                  </a:lnTo>
                  <a:lnTo>
                    <a:pt x="4205" y="466"/>
                  </a:lnTo>
                  <a:lnTo>
                    <a:pt x="4200" y="467"/>
                  </a:lnTo>
                  <a:lnTo>
                    <a:pt x="4195" y="468"/>
                  </a:lnTo>
                  <a:lnTo>
                    <a:pt x="4191" y="470"/>
                  </a:lnTo>
                  <a:lnTo>
                    <a:pt x="4187" y="473"/>
                  </a:lnTo>
                  <a:lnTo>
                    <a:pt x="4183" y="478"/>
                  </a:lnTo>
                  <a:lnTo>
                    <a:pt x="4182" y="484"/>
                  </a:lnTo>
                  <a:lnTo>
                    <a:pt x="4149" y="484"/>
                  </a:lnTo>
                  <a:lnTo>
                    <a:pt x="4118" y="481"/>
                  </a:lnTo>
                  <a:lnTo>
                    <a:pt x="4090" y="479"/>
                  </a:lnTo>
                  <a:lnTo>
                    <a:pt x="4064" y="475"/>
                  </a:lnTo>
                  <a:lnTo>
                    <a:pt x="4040" y="470"/>
                  </a:lnTo>
                  <a:lnTo>
                    <a:pt x="4017" y="464"/>
                  </a:lnTo>
                  <a:lnTo>
                    <a:pt x="3994" y="457"/>
                  </a:lnTo>
                  <a:lnTo>
                    <a:pt x="3972" y="450"/>
                  </a:lnTo>
                  <a:lnTo>
                    <a:pt x="3928" y="432"/>
                  </a:lnTo>
                  <a:lnTo>
                    <a:pt x="3881" y="411"/>
                  </a:lnTo>
                  <a:lnTo>
                    <a:pt x="3826" y="389"/>
                  </a:lnTo>
                  <a:lnTo>
                    <a:pt x="3762" y="363"/>
                  </a:lnTo>
                  <a:lnTo>
                    <a:pt x="3750" y="361"/>
                  </a:lnTo>
                  <a:lnTo>
                    <a:pt x="3739" y="359"/>
                  </a:lnTo>
                  <a:lnTo>
                    <a:pt x="3729" y="356"/>
                  </a:lnTo>
                  <a:lnTo>
                    <a:pt x="3719" y="355"/>
                  </a:lnTo>
                  <a:lnTo>
                    <a:pt x="3710" y="355"/>
                  </a:lnTo>
                  <a:lnTo>
                    <a:pt x="3702" y="356"/>
                  </a:lnTo>
                  <a:lnTo>
                    <a:pt x="3694" y="356"/>
                  </a:lnTo>
                  <a:lnTo>
                    <a:pt x="3687" y="359"/>
                  </a:lnTo>
                  <a:lnTo>
                    <a:pt x="3674" y="363"/>
                  </a:lnTo>
                  <a:lnTo>
                    <a:pt x="3663" y="370"/>
                  </a:lnTo>
                  <a:lnTo>
                    <a:pt x="3655" y="377"/>
                  </a:lnTo>
                  <a:lnTo>
                    <a:pt x="3646" y="387"/>
                  </a:lnTo>
                  <a:lnTo>
                    <a:pt x="3633" y="405"/>
                  </a:lnTo>
                  <a:lnTo>
                    <a:pt x="3622" y="422"/>
                  </a:lnTo>
                  <a:lnTo>
                    <a:pt x="3616" y="429"/>
                  </a:lnTo>
                  <a:lnTo>
                    <a:pt x="3609" y="434"/>
                  </a:lnTo>
                  <a:lnTo>
                    <a:pt x="3605" y="436"/>
                  </a:lnTo>
                  <a:lnTo>
                    <a:pt x="3601" y="438"/>
                  </a:lnTo>
                  <a:lnTo>
                    <a:pt x="3598" y="439"/>
                  </a:lnTo>
                  <a:lnTo>
                    <a:pt x="3594" y="439"/>
                  </a:lnTo>
                  <a:lnTo>
                    <a:pt x="3593" y="445"/>
                  </a:lnTo>
                  <a:lnTo>
                    <a:pt x="3591" y="450"/>
                  </a:lnTo>
                  <a:lnTo>
                    <a:pt x="3587" y="455"/>
                  </a:lnTo>
                  <a:lnTo>
                    <a:pt x="3582" y="457"/>
                  </a:lnTo>
                  <a:lnTo>
                    <a:pt x="3577" y="461"/>
                  </a:lnTo>
                  <a:lnTo>
                    <a:pt x="3574" y="464"/>
                  </a:lnTo>
                  <a:lnTo>
                    <a:pt x="3571" y="468"/>
                  </a:lnTo>
                  <a:lnTo>
                    <a:pt x="3570" y="473"/>
                  </a:lnTo>
                  <a:lnTo>
                    <a:pt x="3565" y="476"/>
                  </a:lnTo>
                  <a:lnTo>
                    <a:pt x="3559" y="480"/>
                  </a:lnTo>
                  <a:lnTo>
                    <a:pt x="3553" y="485"/>
                  </a:lnTo>
                  <a:lnTo>
                    <a:pt x="3546" y="489"/>
                  </a:lnTo>
                  <a:lnTo>
                    <a:pt x="3540" y="492"/>
                  </a:lnTo>
                  <a:lnTo>
                    <a:pt x="3535" y="496"/>
                  </a:lnTo>
                  <a:lnTo>
                    <a:pt x="3530" y="501"/>
                  </a:lnTo>
                  <a:lnTo>
                    <a:pt x="3526" y="507"/>
                  </a:lnTo>
                  <a:lnTo>
                    <a:pt x="3504" y="509"/>
                  </a:lnTo>
                  <a:lnTo>
                    <a:pt x="3472" y="517"/>
                  </a:lnTo>
                  <a:lnTo>
                    <a:pt x="3452" y="521"/>
                  </a:lnTo>
                  <a:lnTo>
                    <a:pt x="3433" y="525"/>
                  </a:lnTo>
                  <a:lnTo>
                    <a:pt x="3412" y="528"/>
                  </a:lnTo>
                  <a:lnTo>
                    <a:pt x="3393" y="530"/>
                  </a:lnTo>
                  <a:lnTo>
                    <a:pt x="3373" y="531"/>
                  </a:lnTo>
                  <a:lnTo>
                    <a:pt x="3354" y="529"/>
                  </a:lnTo>
                  <a:lnTo>
                    <a:pt x="3345" y="528"/>
                  </a:lnTo>
                  <a:lnTo>
                    <a:pt x="3337" y="525"/>
                  </a:lnTo>
                  <a:lnTo>
                    <a:pt x="3329" y="523"/>
                  </a:lnTo>
                  <a:lnTo>
                    <a:pt x="3322" y="519"/>
                  </a:lnTo>
                  <a:lnTo>
                    <a:pt x="3315" y="515"/>
                  </a:lnTo>
                  <a:lnTo>
                    <a:pt x="3309" y="509"/>
                  </a:lnTo>
                  <a:lnTo>
                    <a:pt x="3304" y="503"/>
                  </a:lnTo>
                  <a:lnTo>
                    <a:pt x="3299" y="496"/>
                  </a:lnTo>
                  <a:lnTo>
                    <a:pt x="3295" y="489"/>
                  </a:lnTo>
                  <a:lnTo>
                    <a:pt x="3293" y="479"/>
                  </a:lnTo>
                  <a:lnTo>
                    <a:pt x="3292" y="469"/>
                  </a:lnTo>
                  <a:lnTo>
                    <a:pt x="3291" y="458"/>
                  </a:lnTo>
                  <a:lnTo>
                    <a:pt x="3288" y="457"/>
                  </a:lnTo>
                  <a:lnTo>
                    <a:pt x="3284" y="455"/>
                  </a:lnTo>
                  <a:lnTo>
                    <a:pt x="3280" y="451"/>
                  </a:lnTo>
                  <a:lnTo>
                    <a:pt x="3275" y="447"/>
                  </a:lnTo>
                  <a:lnTo>
                    <a:pt x="3271" y="444"/>
                  </a:lnTo>
                  <a:lnTo>
                    <a:pt x="3267" y="439"/>
                  </a:lnTo>
                  <a:lnTo>
                    <a:pt x="3265" y="435"/>
                  </a:lnTo>
                  <a:lnTo>
                    <a:pt x="3264" y="432"/>
                  </a:lnTo>
                  <a:lnTo>
                    <a:pt x="3259" y="432"/>
                  </a:lnTo>
                  <a:lnTo>
                    <a:pt x="3257" y="430"/>
                  </a:lnTo>
                  <a:lnTo>
                    <a:pt x="3255" y="429"/>
                  </a:lnTo>
                  <a:lnTo>
                    <a:pt x="3255" y="428"/>
                  </a:lnTo>
                  <a:lnTo>
                    <a:pt x="3254" y="427"/>
                  </a:lnTo>
                  <a:lnTo>
                    <a:pt x="3252" y="425"/>
                  </a:lnTo>
                  <a:lnTo>
                    <a:pt x="3248" y="424"/>
                  </a:lnTo>
                  <a:lnTo>
                    <a:pt x="3241" y="424"/>
                  </a:lnTo>
                  <a:lnTo>
                    <a:pt x="3240" y="417"/>
                  </a:lnTo>
                  <a:lnTo>
                    <a:pt x="3238" y="412"/>
                  </a:lnTo>
                  <a:lnTo>
                    <a:pt x="3235" y="407"/>
                  </a:lnTo>
                  <a:lnTo>
                    <a:pt x="3231" y="402"/>
                  </a:lnTo>
                  <a:lnTo>
                    <a:pt x="3227" y="398"/>
                  </a:lnTo>
                  <a:lnTo>
                    <a:pt x="3224" y="393"/>
                  </a:lnTo>
                  <a:lnTo>
                    <a:pt x="3220" y="388"/>
                  </a:lnTo>
                  <a:lnTo>
                    <a:pt x="3216" y="383"/>
                  </a:lnTo>
                  <a:lnTo>
                    <a:pt x="3208" y="383"/>
                  </a:lnTo>
                  <a:lnTo>
                    <a:pt x="3190" y="384"/>
                  </a:lnTo>
                  <a:lnTo>
                    <a:pt x="3169" y="387"/>
                  </a:lnTo>
                  <a:lnTo>
                    <a:pt x="3145" y="389"/>
                  </a:lnTo>
                  <a:lnTo>
                    <a:pt x="3122" y="391"/>
                  </a:lnTo>
                  <a:lnTo>
                    <a:pt x="3101" y="395"/>
                  </a:lnTo>
                  <a:lnTo>
                    <a:pt x="3094" y="398"/>
                  </a:lnTo>
                  <a:lnTo>
                    <a:pt x="3088" y="400"/>
                  </a:lnTo>
                  <a:lnTo>
                    <a:pt x="3084" y="402"/>
                  </a:lnTo>
                  <a:lnTo>
                    <a:pt x="3083" y="405"/>
                  </a:lnTo>
                  <a:lnTo>
                    <a:pt x="3059" y="405"/>
                  </a:lnTo>
                  <a:lnTo>
                    <a:pt x="3057" y="410"/>
                  </a:lnTo>
                  <a:lnTo>
                    <a:pt x="3055" y="413"/>
                  </a:lnTo>
                  <a:lnTo>
                    <a:pt x="3051" y="417"/>
                  </a:lnTo>
                  <a:lnTo>
                    <a:pt x="3048" y="419"/>
                  </a:lnTo>
                  <a:lnTo>
                    <a:pt x="3043" y="423"/>
                  </a:lnTo>
                  <a:lnTo>
                    <a:pt x="3039" y="425"/>
                  </a:lnTo>
                  <a:lnTo>
                    <a:pt x="3037" y="429"/>
                  </a:lnTo>
                  <a:lnTo>
                    <a:pt x="3036" y="432"/>
                  </a:lnTo>
                  <a:lnTo>
                    <a:pt x="3022" y="433"/>
                  </a:lnTo>
                  <a:lnTo>
                    <a:pt x="3005" y="436"/>
                  </a:lnTo>
                  <a:lnTo>
                    <a:pt x="2988" y="441"/>
                  </a:lnTo>
                  <a:lnTo>
                    <a:pt x="2969" y="447"/>
                  </a:lnTo>
                  <a:lnTo>
                    <a:pt x="2926" y="463"/>
                  </a:lnTo>
                  <a:lnTo>
                    <a:pt x="2880" y="480"/>
                  </a:lnTo>
                  <a:lnTo>
                    <a:pt x="2858" y="487"/>
                  </a:lnTo>
                  <a:lnTo>
                    <a:pt x="2835" y="493"/>
                  </a:lnTo>
                  <a:lnTo>
                    <a:pt x="2814" y="500"/>
                  </a:lnTo>
                  <a:lnTo>
                    <a:pt x="2793" y="503"/>
                  </a:lnTo>
                  <a:lnTo>
                    <a:pt x="2783" y="503"/>
                  </a:lnTo>
                  <a:lnTo>
                    <a:pt x="2773" y="504"/>
                  </a:lnTo>
                  <a:lnTo>
                    <a:pt x="2765" y="504"/>
                  </a:lnTo>
                  <a:lnTo>
                    <a:pt x="2756" y="503"/>
                  </a:lnTo>
                  <a:lnTo>
                    <a:pt x="2748" y="501"/>
                  </a:lnTo>
                  <a:lnTo>
                    <a:pt x="2739" y="498"/>
                  </a:lnTo>
                  <a:lnTo>
                    <a:pt x="2733" y="496"/>
                  </a:lnTo>
                  <a:lnTo>
                    <a:pt x="2726" y="491"/>
                  </a:lnTo>
                  <a:lnTo>
                    <a:pt x="2712" y="473"/>
                  </a:lnTo>
                  <a:lnTo>
                    <a:pt x="2711" y="464"/>
                  </a:lnTo>
                  <a:lnTo>
                    <a:pt x="2711" y="451"/>
                  </a:lnTo>
                  <a:lnTo>
                    <a:pt x="2714" y="434"/>
                  </a:lnTo>
                  <a:lnTo>
                    <a:pt x="2716" y="415"/>
                  </a:lnTo>
                  <a:lnTo>
                    <a:pt x="2720" y="396"/>
                  </a:lnTo>
                  <a:lnTo>
                    <a:pt x="2723" y="379"/>
                  </a:lnTo>
                  <a:lnTo>
                    <a:pt x="2725" y="365"/>
                  </a:lnTo>
                  <a:lnTo>
                    <a:pt x="2726" y="356"/>
                  </a:lnTo>
                  <a:lnTo>
                    <a:pt x="2721" y="353"/>
                  </a:lnTo>
                  <a:lnTo>
                    <a:pt x="2710" y="343"/>
                  </a:lnTo>
                  <a:lnTo>
                    <a:pt x="2693" y="331"/>
                  </a:lnTo>
                  <a:lnTo>
                    <a:pt x="2674" y="319"/>
                  </a:lnTo>
                  <a:lnTo>
                    <a:pt x="2664" y="312"/>
                  </a:lnTo>
                  <a:lnTo>
                    <a:pt x="2654" y="309"/>
                  </a:lnTo>
                  <a:lnTo>
                    <a:pt x="2646" y="306"/>
                  </a:lnTo>
                  <a:lnTo>
                    <a:pt x="2638" y="306"/>
                  </a:lnTo>
                  <a:lnTo>
                    <a:pt x="2635" y="306"/>
                  </a:lnTo>
                  <a:lnTo>
                    <a:pt x="2631" y="308"/>
                  </a:lnTo>
                  <a:lnTo>
                    <a:pt x="2629" y="310"/>
                  </a:lnTo>
                  <a:lnTo>
                    <a:pt x="2626" y="312"/>
                  </a:lnTo>
                  <a:lnTo>
                    <a:pt x="2624" y="315"/>
                  </a:lnTo>
                  <a:lnTo>
                    <a:pt x="2623" y="320"/>
                  </a:lnTo>
                  <a:lnTo>
                    <a:pt x="2621" y="325"/>
                  </a:lnTo>
                  <a:lnTo>
                    <a:pt x="2621" y="331"/>
                  </a:lnTo>
                  <a:lnTo>
                    <a:pt x="2614" y="332"/>
                  </a:lnTo>
                  <a:lnTo>
                    <a:pt x="2602" y="336"/>
                  </a:lnTo>
                  <a:lnTo>
                    <a:pt x="2589" y="342"/>
                  </a:lnTo>
                  <a:lnTo>
                    <a:pt x="2572" y="350"/>
                  </a:lnTo>
                  <a:lnTo>
                    <a:pt x="2531" y="371"/>
                  </a:lnTo>
                  <a:lnTo>
                    <a:pt x="2489" y="395"/>
                  </a:lnTo>
                  <a:lnTo>
                    <a:pt x="2468" y="408"/>
                  </a:lnTo>
                  <a:lnTo>
                    <a:pt x="2448" y="422"/>
                  </a:lnTo>
                  <a:lnTo>
                    <a:pt x="2429" y="436"/>
                  </a:lnTo>
                  <a:lnTo>
                    <a:pt x="2412" y="449"/>
                  </a:lnTo>
                  <a:lnTo>
                    <a:pt x="2399" y="462"/>
                  </a:lnTo>
                  <a:lnTo>
                    <a:pt x="2388" y="473"/>
                  </a:lnTo>
                  <a:lnTo>
                    <a:pt x="2385" y="478"/>
                  </a:lnTo>
                  <a:lnTo>
                    <a:pt x="2382" y="483"/>
                  </a:lnTo>
                  <a:lnTo>
                    <a:pt x="2380" y="487"/>
                  </a:lnTo>
                  <a:lnTo>
                    <a:pt x="2380" y="491"/>
                  </a:lnTo>
                  <a:lnTo>
                    <a:pt x="2376" y="492"/>
                  </a:lnTo>
                  <a:lnTo>
                    <a:pt x="2371" y="493"/>
                  </a:lnTo>
                  <a:lnTo>
                    <a:pt x="2366" y="496"/>
                  </a:lnTo>
                  <a:lnTo>
                    <a:pt x="2361" y="500"/>
                  </a:lnTo>
                  <a:lnTo>
                    <a:pt x="2355" y="502"/>
                  </a:lnTo>
                  <a:lnTo>
                    <a:pt x="2351" y="504"/>
                  </a:lnTo>
                  <a:lnTo>
                    <a:pt x="2346" y="506"/>
                  </a:lnTo>
                  <a:lnTo>
                    <a:pt x="2342" y="507"/>
                  </a:lnTo>
                  <a:lnTo>
                    <a:pt x="2352" y="502"/>
                  </a:lnTo>
                  <a:lnTo>
                    <a:pt x="2357" y="501"/>
                  </a:lnTo>
                  <a:lnTo>
                    <a:pt x="2358" y="501"/>
                  </a:lnTo>
                  <a:lnTo>
                    <a:pt x="2357" y="502"/>
                  </a:lnTo>
                  <a:lnTo>
                    <a:pt x="2357" y="503"/>
                  </a:lnTo>
                  <a:lnTo>
                    <a:pt x="2353" y="507"/>
                  </a:lnTo>
                  <a:lnTo>
                    <a:pt x="2349" y="513"/>
                  </a:lnTo>
                  <a:lnTo>
                    <a:pt x="2346" y="519"/>
                  </a:lnTo>
                  <a:lnTo>
                    <a:pt x="2342" y="525"/>
                  </a:lnTo>
                  <a:lnTo>
                    <a:pt x="2332" y="531"/>
                  </a:lnTo>
                  <a:lnTo>
                    <a:pt x="2320" y="540"/>
                  </a:lnTo>
                  <a:lnTo>
                    <a:pt x="2307" y="552"/>
                  </a:lnTo>
                  <a:lnTo>
                    <a:pt x="2292" y="565"/>
                  </a:lnTo>
                  <a:lnTo>
                    <a:pt x="2279" y="579"/>
                  </a:lnTo>
                  <a:lnTo>
                    <a:pt x="2265" y="589"/>
                  </a:lnTo>
                  <a:lnTo>
                    <a:pt x="2259" y="594"/>
                  </a:lnTo>
                  <a:lnTo>
                    <a:pt x="2253" y="597"/>
                  </a:lnTo>
                  <a:lnTo>
                    <a:pt x="2248" y="599"/>
                  </a:lnTo>
                  <a:lnTo>
                    <a:pt x="2245" y="600"/>
                  </a:lnTo>
                  <a:lnTo>
                    <a:pt x="2244" y="603"/>
                  </a:lnTo>
                  <a:lnTo>
                    <a:pt x="2242" y="606"/>
                  </a:lnTo>
                  <a:lnTo>
                    <a:pt x="2240" y="610"/>
                  </a:lnTo>
                  <a:lnTo>
                    <a:pt x="2236" y="614"/>
                  </a:lnTo>
                  <a:lnTo>
                    <a:pt x="2234" y="617"/>
                  </a:lnTo>
                  <a:lnTo>
                    <a:pt x="2230" y="620"/>
                  </a:lnTo>
                  <a:lnTo>
                    <a:pt x="2229" y="624"/>
                  </a:lnTo>
                  <a:lnTo>
                    <a:pt x="2228" y="626"/>
                  </a:lnTo>
                  <a:lnTo>
                    <a:pt x="2216" y="627"/>
                  </a:lnTo>
                  <a:lnTo>
                    <a:pt x="2202" y="628"/>
                  </a:lnTo>
                  <a:lnTo>
                    <a:pt x="2188" y="631"/>
                  </a:lnTo>
                  <a:lnTo>
                    <a:pt x="2173" y="633"/>
                  </a:lnTo>
                  <a:lnTo>
                    <a:pt x="2144" y="639"/>
                  </a:lnTo>
                  <a:lnTo>
                    <a:pt x="2115" y="647"/>
                  </a:lnTo>
                  <a:lnTo>
                    <a:pt x="2085" y="655"/>
                  </a:lnTo>
                  <a:lnTo>
                    <a:pt x="2054" y="661"/>
                  </a:lnTo>
                  <a:lnTo>
                    <a:pt x="2040" y="664"/>
                  </a:lnTo>
                  <a:lnTo>
                    <a:pt x="2024" y="666"/>
                  </a:lnTo>
                  <a:lnTo>
                    <a:pt x="2010" y="667"/>
                  </a:lnTo>
                  <a:lnTo>
                    <a:pt x="1996" y="667"/>
                  </a:lnTo>
                  <a:lnTo>
                    <a:pt x="1998" y="656"/>
                  </a:lnTo>
                  <a:lnTo>
                    <a:pt x="2003" y="642"/>
                  </a:lnTo>
                  <a:lnTo>
                    <a:pt x="2012" y="625"/>
                  </a:lnTo>
                  <a:lnTo>
                    <a:pt x="2019" y="606"/>
                  </a:lnTo>
                  <a:lnTo>
                    <a:pt x="2027" y="588"/>
                  </a:lnTo>
                  <a:lnTo>
                    <a:pt x="2032" y="571"/>
                  </a:lnTo>
                  <a:lnTo>
                    <a:pt x="2035" y="563"/>
                  </a:lnTo>
                  <a:lnTo>
                    <a:pt x="2035" y="554"/>
                  </a:lnTo>
                  <a:lnTo>
                    <a:pt x="2035" y="547"/>
                  </a:lnTo>
                  <a:lnTo>
                    <a:pt x="2032" y="540"/>
                  </a:lnTo>
                  <a:lnTo>
                    <a:pt x="2026" y="532"/>
                  </a:lnTo>
                  <a:lnTo>
                    <a:pt x="1996" y="532"/>
                  </a:lnTo>
                  <a:lnTo>
                    <a:pt x="1993" y="530"/>
                  </a:lnTo>
                  <a:lnTo>
                    <a:pt x="1989" y="525"/>
                  </a:lnTo>
                  <a:lnTo>
                    <a:pt x="1980" y="520"/>
                  </a:lnTo>
                  <a:lnTo>
                    <a:pt x="1972" y="515"/>
                  </a:lnTo>
                  <a:lnTo>
                    <a:pt x="1962" y="509"/>
                  </a:lnTo>
                  <a:lnTo>
                    <a:pt x="1953" y="503"/>
                  </a:lnTo>
                  <a:lnTo>
                    <a:pt x="1946" y="497"/>
                  </a:lnTo>
                  <a:lnTo>
                    <a:pt x="1942" y="491"/>
                  </a:lnTo>
                  <a:lnTo>
                    <a:pt x="1760" y="417"/>
                  </a:lnTo>
                  <a:lnTo>
                    <a:pt x="1542" y="417"/>
                  </a:lnTo>
                  <a:lnTo>
                    <a:pt x="1542" y="411"/>
                  </a:lnTo>
                  <a:lnTo>
                    <a:pt x="1540" y="407"/>
                  </a:lnTo>
                  <a:lnTo>
                    <a:pt x="1539" y="405"/>
                  </a:lnTo>
                  <a:lnTo>
                    <a:pt x="1538" y="404"/>
                  </a:lnTo>
                  <a:lnTo>
                    <a:pt x="1536" y="404"/>
                  </a:lnTo>
                  <a:lnTo>
                    <a:pt x="1533" y="405"/>
                  </a:lnTo>
                  <a:lnTo>
                    <a:pt x="1531" y="405"/>
                  </a:lnTo>
                  <a:lnTo>
                    <a:pt x="1528" y="405"/>
                  </a:lnTo>
                  <a:lnTo>
                    <a:pt x="1528" y="398"/>
                  </a:lnTo>
                  <a:lnTo>
                    <a:pt x="1522" y="396"/>
                  </a:lnTo>
                  <a:lnTo>
                    <a:pt x="1519" y="395"/>
                  </a:lnTo>
                  <a:lnTo>
                    <a:pt x="1515" y="395"/>
                  </a:lnTo>
                  <a:lnTo>
                    <a:pt x="1511" y="396"/>
                  </a:lnTo>
                  <a:lnTo>
                    <a:pt x="1509" y="395"/>
                  </a:lnTo>
                  <a:lnTo>
                    <a:pt x="1506" y="394"/>
                  </a:lnTo>
                  <a:lnTo>
                    <a:pt x="1503" y="389"/>
                  </a:lnTo>
                  <a:lnTo>
                    <a:pt x="1498" y="383"/>
                  </a:lnTo>
                  <a:lnTo>
                    <a:pt x="1494" y="382"/>
                  </a:lnTo>
                  <a:lnTo>
                    <a:pt x="1489" y="381"/>
                  </a:lnTo>
                  <a:lnTo>
                    <a:pt x="1485" y="379"/>
                  </a:lnTo>
                  <a:lnTo>
                    <a:pt x="1478" y="376"/>
                  </a:lnTo>
                  <a:lnTo>
                    <a:pt x="1475" y="373"/>
                  </a:lnTo>
                  <a:lnTo>
                    <a:pt x="1471" y="370"/>
                  </a:lnTo>
                  <a:lnTo>
                    <a:pt x="1469" y="367"/>
                  </a:lnTo>
                  <a:lnTo>
                    <a:pt x="1468" y="363"/>
                  </a:lnTo>
                  <a:lnTo>
                    <a:pt x="1444" y="363"/>
                  </a:lnTo>
                  <a:lnTo>
                    <a:pt x="1451" y="363"/>
                  </a:lnTo>
                  <a:lnTo>
                    <a:pt x="1454" y="363"/>
                  </a:lnTo>
                  <a:lnTo>
                    <a:pt x="1453" y="362"/>
                  </a:lnTo>
                  <a:lnTo>
                    <a:pt x="1451" y="360"/>
                  </a:lnTo>
                  <a:lnTo>
                    <a:pt x="1447" y="357"/>
                  </a:lnTo>
                  <a:lnTo>
                    <a:pt x="1446" y="354"/>
                  </a:lnTo>
                  <a:lnTo>
                    <a:pt x="1444" y="349"/>
                  </a:lnTo>
                  <a:lnTo>
                    <a:pt x="1438" y="348"/>
                  </a:lnTo>
                  <a:lnTo>
                    <a:pt x="1432" y="345"/>
                  </a:lnTo>
                  <a:lnTo>
                    <a:pt x="1427" y="339"/>
                  </a:lnTo>
                  <a:lnTo>
                    <a:pt x="1423" y="333"/>
                  </a:lnTo>
                  <a:lnTo>
                    <a:pt x="1419" y="327"/>
                  </a:lnTo>
                  <a:lnTo>
                    <a:pt x="1417" y="319"/>
                  </a:lnTo>
                  <a:lnTo>
                    <a:pt x="1414" y="311"/>
                  </a:lnTo>
                  <a:lnTo>
                    <a:pt x="1414" y="304"/>
                  </a:lnTo>
                  <a:lnTo>
                    <a:pt x="1391" y="303"/>
                  </a:lnTo>
                  <a:lnTo>
                    <a:pt x="1363" y="300"/>
                  </a:lnTo>
                  <a:lnTo>
                    <a:pt x="1334" y="297"/>
                  </a:lnTo>
                  <a:lnTo>
                    <a:pt x="1304" y="289"/>
                  </a:lnTo>
                  <a:lnTo>
                    <a:pt x="1289" y="285"/>
                  </a:lnTo>
                  <a:lnTo>
                    <a:pt x="1276" y="280"/>
                  </a:lnTo>
                  <a:lnTo>
                    <a:pt x="1262" y="274"/>
                  </a:lnTo>
                  <a:lnTo>
                    <a:pt x="1250" y="266"/>
                  </a:lnTo>
                  <a:lnTo>
                    <a:pt x="1239" y="258"/>
                  </a:lnTo>
                  <a:lnTo>
                    <a:pt x="1231" y="249"/>
                  </a:lnTo>
                  <a:lnTo>
                    <a:pt x="1223" y="240"/>
                  </a:lnTo>
                  <a:lnTo>
                    <a:pt x="1219" y="229"/>
                  </a:lnTo>
                  <a:lnTo>
                    <a:pt x="1208" y="227"/>
                  </a:lnTo>
                  <a:lnTo>
                    <a:pt x="1193" y="223"/>
                  </a:lnTo>
                  <a:lnTo>
                    <a:pt x="1176" y="215"/>
                  </a:lnTo>
                  <a:lnTo>
                    <a:pt x="1159" y="206"/>
                  </a:lnTo>
                  <a:lnTo>
                    <a:pt x="1152" y="201"/>
                  </a:lnTo>
                  <a:lnTo>
                    <a:pt x="1143" y="195"/>
                  </a:lnTo>
                  <a:lnTo>
                    <a:pt x="1136" y="187"/>
                  </a:lnTo>
                  <a:lnTo>
                    <a:pt x="1130" y="180"/>
                  </a:lnTo>
                  <a:lnTo>
                    <a:pt x="1125" y="173"/>
                  </a:lnTo>
                  <a:lnTo>
                    <a:pt x="1121" y="164"/>
                  </a:lnTo>
                  <a:lnTo>
                    <a:pt x="1119" y="156"/>
                  </a:lnTo>
                  <a:lnTo>
                    <a:pt x="1118" y="146"/>
                  </a:lnTo>
                  <a:lnTo>
                    <a:pt x="1114" y="145"/>
                  </a:lnTo>
                  <a:lnTo>
                    <a:pt x="1110" y="141"/>
                  </a:lnTo>
                  <a:lnTo>
                    <a:pt x="1106" y="135"/>
                  </a:lnTo>
                  <a:lnTo>
                    <a:pt x="1100" y="128"/>
                  </a:lnTo>
                  <a:lnTo>
                    <a:pt x="1086" y="108"/>
                  </a:lnTo>
                  <a:lnTo>
                    <a:pt x="1073" y="85"/>
                  </a:lnTo>
                  <a:lnTo>
                    <a:pt x="1059" y="62"/>
                  </a:lnTo>
                  <a:lnTo>
                    <a:pt x="1047" y="43"/>
                  </a:lnTo>
                  <a:lnTo>
                    <a:pt x="1040" y="27"/>
                  </a:lnTo>
                  <a:lnTo>
                    <a:pt x="1038" y="20"/>
                  </a:lnTo>
                  <a:lnTo>
                    <a:pt x="1056" y="56"/>
                  </a:lnTo>
                  <a:lnTo>
                    <a:pt x="1066" y="74"/>
                  </a:lnTo>
                  <a:lnTo>
                    <a:pt x="1067" y="77"/>
                  </a:lnTo>
                  <a:lnTo>
                    <a:pt x="1066" y="77"/>
                  </a:lnTo>
                  <a:lnTo>
                    <a:pt x="1063" y="74"/>
                  </a:lnTo>
                  <a:lnTo>
                    <a:pt x="1061" y="69"/>
                  </a:lnTo>
                  <a:lnTo>
                    <a:pt x="1051" y="56"/>
                  </a:lnTo>
                  <a:lnTo>
                    <a:pt x="1040" y="40"/>
                  </a:lnTo>
                  <a:lnTo>
                    <a:pt x="1029" y="27"/>
                  </a:lnTo>
                  <a:lnTo>
                    <a:pt x="1021" y="20"/>
                  </a:lnTo>
                  <a:lnTo>
                    <a:pt x="1019" y="18"/>
                  </a:lnTo>
                  <a:lnTo>
                    <a:pt x="1017" y="16"/>
                  </a:lnTo>
                  <a:lnTo>
                    <a:pt x="1013" y="14"/>
                  </a:lnTo>
                  <a:lnTo>
                    <a:pt x="1008" y="10"/>
                  </a:lnTo>
                  <a:lnTo>
                    <a:pt x="1004" y="6"/>
                  </a:lnTo>
                  <a:lnTo>
                    <a:pt x="999" y="4"/>
                  </a:lnTo>
                  <a:lnTo>
                    <a:pt x="994" y="1"/>
                  </a:lnTo>
                  <a:lnTo>
                    <a:pt x="990" y="0"/>
                  </a:lnTo>
                  <a:lnTo>
                    <a:pt x="989" y="4"/>
                  </a:lnTo>
                  <a:lnTo>
                    <a:pt x="987" y="7"/>
                  </a:lnTo>
                  <a:lnTo>
                    <a:pt x="983" y="10"/>
                  </a:lnTo>
                  <a:lnTo>
                    <a:pt x="978" y="12"/>
                  </a:lnTo>
                  <a:lnTo>
                    <a:pt x="966" y="18"/>
                  </a:lnTo>
                  <a:lnTo>
                    <a:pt x="951" y="23"/>
                  </a:lnTo>
                  <a:lnTo>
                    <a:pt x="936" y="29"/>
                  </a:lnTo>
                  <a:lnTo>
                    <a:pt x="921" y="37"/>
                  </a:lnTo>
                  <a:lnTo>
                    <a:pt x="914" y="40"/>
                  </a:lnTo>
                  <a:lnTo>
                    <a:pt x="908" y="44"/>
                  </a:lnTo>
                  <a:lnTo>
                    <a:pt x="903" y="48"/>
                  </a:lnTo>
                  <a:lnTo>
                    <a:pt x="899" y="52"/>
                  </a:lnTo>
                  <a:lnTo>
                    <a:pt x="926" y="42"/>
                  </a:lnTo>
                  <a:lnTo>
                    <a:pt x="939" y="35"/>
                  </a:lnTo>
                  <a:lnTo>
                    <a:pt x="943" y="33"/>
                  </a:lnTo>
                  <a:lnTo>
                    <a:pt x="943" y="31"/>
                  </a:lnTo>
                  <a:lnTo>
                    <a:pt x="942" y="31"/>
                  </a:lnTo>
                  <a:lnTo>
                    <a:pt x="938" y="31"/>
                  </a:lnTo>
                  <a:lnTo>
                    <a:pt x="927" y="33"/>
                  </a:lnTo>
                  <a:lnTo>
                    <a:pt x="914" y="37"/>
                  </a:lnTo>
                  <a:lnTo>
                    <a:pt x="906" y="40"/>
                  </a:lnTo>
                  <a:lnTo>
                    <a:pt x="899" y="44"/>
                  </a:lnTo>
                  <a:lnTo>
                    <a:pt x="892" y="48"/>
                  </a:lnTo>
                  <a:lnTo>
                    <a:pt x="886" y="52"/>
                  </a:lnTo>
                  <a:lnTo>
                    <a:pt x="869" y="68"/>
                  </a:lnTo>
                  <a:lnTo>
                    <a:pt x="869" y="73"/>
                  </a:lnTo>
                  <a:lnTo>
                    <a:pt x="866" y="78"/>
                  </a:lnTo>
                  <a:lnTo>
                    <a:pt x="864" y="84"/>
                  </a:lnTo>
                  <a:lnTo>
                    <a:pt x="861" y="89"/>
                  </a:lnTo>
                  <a:lnTo>
                    <a:pt x="858" y="94"/>
                  </a:lnTo>
                  <a:lnTo>
                    <a:pt x="854" y="97"/>
                  </a:lnTo>
                  <a:lnTo>
                    <a:pt x="852" y="101"/>
                  </a:lnTo>
                  <a:lnTo>
                    <a:pt x="848" y="101"/>
                  </a:lnTo>
                  <a:lnTo>
                    <a:pt x="848" y="106"/>
                  </a:lnTo>
                  <a:lnTo>
                    <a:pt x="846" y="112"/>
                  </a:lnTo>
                  <a:lnTo>
                    <a:pt x="843" y="117"/>
                  </a:lnTo>
                  <a:lnTo>
                    <a:pt x="841" y="123"/>
                  </a:lnTo>
                  <a:lnTo>
                    <a:pt x="837" y="128"/>
                  </a:lnTo>
                  <a:lnTo>
                    <a:pt x="835" y="131"/>
                  </a:lnTo>
                  <a:lnTo>
                    <a:pt x="832" y="134"/>
                  </a:lnTo>
                  <a:lnTo>
                    <a:pt x="832" y="135"/>
                  </a:lnTo>
                  <a:lnTo>
                    <a:pt x="831" y="142"/>
                  </a:lnTo>
                  <a:lnTo>
                    <a:pt x="831" y="148"/>
                  </a:lnTo>
                  <a:lnTo>
                    <a:pt x="830" y="156"/>
                  </a:lnTo>
                  <a:lnTo>
                    <a:pt x="829" y="162"/>
                  </a:lnTo>
                  <a:lnTo>
                    <a:pt x="827" y="168"/>
                  </a:lnTo>
                  <a:lnTo>
                    <a:pt x="826" y="174"/>
                  </a:lnTo>
                  <a:lnTo>
                    <a:pt x="825" y="181"/>
                  </a:lnTo>
                  <a:lnTo>
                    <a:pt x="825" y="187"/>
                  </a:lnTo>
                  <a:lnTo>
                    <a:pt x="823" y="189"/>
                  </a:lnTo>
                  <a:lnTo>
                    <a:pt x="820" y="190"/>
                  </a:lnTo>
                  <a:lnTo>
                    <a:pt x="817" y="193"/>
                  </a:lnTo>
                  <a:lnTo>
                    <a:pt x="814" y="197"/>
                  </a:lnTo>
                  <a:lnTo>
                    <a:pt x="812" y="201"/>
                  </a:lnTo>
                  <a:lnTo>
                    <a:pt x="810" y="206"/>
                  </a:lnTo>
                  <a:lnTo>
                    <a:pt x="809" y="209"/>
                  </a:lnTo>
                  <a:lnTo>
                    <a:pt x="808" y="214"/>
                  </a:lnTo>
                  <a:lnTo>
                    <a:pt x="803" y="216"/>
                  </a:lnTo>
                  <a:lnTo>
                    <a:pt x="793" y="221"/>
                  </a:lnTo>
                  <a:lnTo>
                    <a:pt x="780" y="230"/>
                  </a:lnTo>
                  <a:lnTo>
                    <a:pt x="766" y="240"/>
                  </a:lnTo>
                  <a:lnTo>
                    <a:pt x="751" y="249"/>
                  </a:lnTo>
                  <a:lnTo>
                    <a:pt x="739" y="258"/>
                  </a:lnTo>
                  <a:lnTo>
                    <a:pt x="730" y="266"/>
                  </a:lnTo>
                  <a:lnTo>
                    <a:pt x="728" y="270"/>
                  </a:lnTo>
                  <a:lnTo>
                    <a:pt x="724" y="274"/>
                  </a:lnTo>
                  <a:lnTo>
                    <a:pt x="721" y="277"/>
                  </a:lnTo>
                  <a:lnTo>
                    <a:pt x="718" y="283"/>
                  </a:lnTo>
                  <a:lnTo>
                    <a:pt x="714" y="291"/>
                  </a:lnTo>
                  <a:lnTo>
                    <a:pt x="710" y="306"/>
                  </a:lnTo>
                  <a:lnTo>
                    <a:pt x="705" y="325"/>
                  </a:lnTo>
                  <a:lnTo>
                    <a:pt x="701" y="344"/>
                  </a:lnTo>
                  <a:lnTo>
                    <a:pt x="700" y="362"/>
                  </a:lnTo>
                  <a:lnTo>
                    <a:pt x="700" y="371"/>
                  </a:lnTo>
                  <a:lnTo>
                    <a:pt x="700" y="378"/>
                  </a:lnTo>
                  <a:lnTo>
                    <a:pt x="702" y="385"/>
                  </a:lnTo>
                  <a:lnTo>
                    <a:pt x="704" y="390"/>
                  </a:lnTo>
                  <a:lnTo>
                    <a:pt x="711" y="390"/>
                  </a:lnTo>
                  <a:lnTo>
                    <a:pt x="712" y="394"/>
                  </a:lnTo>
                  <a:lnTo>
                    <a:pt x="713" y="398"/>
                  </a:lnTo>
                  <a:lnTo>
                    <a:pt x="713" y="402"/>
                  </a:lnTo>
                  <a:lnTo>
                    <a:pt x="713" y="407"/>
                  </a:lnTo>
                  <a:lnTo>
                    <a:pt x="711" y="419"/>
                  </a:lnTo>
                  <a:lnTo>
                    <a:pt x="707" y="432"/>
                  </a:lnTo>
                  <a:lnTo>
                    <a:pt x="705" y="444"/>
                  </a:lnTo>
                  <a:lnTo>
                    <a:pt x="701" y="456"/>
                  </a:lnTo>
                  <a:lnTo>
                    <a:pt x="699" y="466"/>
                  </a:lnTo>
                  <a:lnTo>
                    <a:pt x="697" y="473"/>
                  </a:lnTo>
                  <a:lnTo>
                    <a:pt x="690" y="484"/>
                  </a:lnTo>
                  <a:lnTo>
                    <a:pt x="680" y="484"/>
                  </a:lnTo>
                  <a:lnTo>
                    <a:pt x="674" y="492"/>
                  </a:lnTo>
                  <a:lnTo>
                    <a:pt x="671" y="501"/>
                  </a:lnTo>
                  <a:lnTo>
                    <a:pt x="668" y="509"/>
                  </a:lnTo>
                  <a:lnTo>
                    <a:pt x="667" y="519"/>
                  </a:lnTo>
                  <a:lnTo>
                    <a:pt x="668" y="529"/>
                  </a:lnTo>
                  <a:lnTo>
                    <a:pt x="670" y="538"/>
                  </a:lnTo>
                  <a:lnTo>
                    <a:pt x="672" y="549"/>
                  </a:lnTo>
                  <a:lnTo>
                    <a:pt x="674" y="559"/>
                  </a:lnTo>
                  <a:lnTo>
                    <a:pt x="682" y="580"/>
                  </a:lnTo>
                  <a:lnTo>
                    <a:pt x="689" y="599"/>
                  </a:lnTo>
                  <a:lnTo>
                    <a:pt x="693" y="609"/>
                  </a:lnTo>
                  <a:lnTo>
                    <a:pt x="695" y="617"/>
                  </a:lnTo>
                  <a:lnTo>
                    <a:pt x="696" y="626"/>
                  </a:lnTo>
                  <a:lnTo>
                    <a:pt x="697" y="634"/>
                  </a:lnTo>
                  <a:lnTo>
                    <a:pt x="704" y="642"/>
                  </a:lnTo>
                  <a:lnTo>
                    <a:pt x="702" y="639"/>
                  </a:lnTo>
                  <a:lnTo>
                    <a:pt x="701" y="638"/>
                  </a:lnTo>
                  <a:lnTo>
                    <a:pt x="702" y="638"/>
                  </a:lnTo>
                  <a:lnTo>
                    <a:pt x="704" y="639"/>
                  </a:lnTo>
                  <a:lnTo>
                    <a:pt x="706" y="639"/>
                  </a:lnTo>
                  <a:lnTo>
                    <a:pt x="710" y="641"/>
                  </a:lnTo>
                  <a:lnTo>
                    <a:pt x="714" y="642"/>
                  </a:lnTo>
                  <a:lnTo>
                    <a:pt x="721" y="642"/>
                  </a:lnTo>
                  <a:lnTo>
                    <a:pt x="728" y="653"/>
                  </a:lnTo>
                  <a:lnTo>
                    <a:pt x="728" y="676"/>
                  </a:lnTo>
                  <a:lnTo>
                    <a:pt x="734" y="676"/>
                  </a:lnTo>
                  <a:lnTo>
                    <a:pt x="736" y="688"/>
                  </a:lnTo>
                  <a:lnTo>
                    <a:pt x="736" y="704"/>
                  </a:lnTo>
                  <a:lnTo>
                    <a:pt x="735" y="723"/>
                  </a:lnTo>
                  <a:lnTo>
                    <a:pt x="733" y="744"/>
                  </a:lnTo>
                  <a:lnTo>
                    <a:pt x="730" y="763"/>
                  </a:lnTo>
                  <a:lnTo>
                    <a:pt x="727" y="780"/>
                  </a:lnTo>
                  <a:lnTo>
                    <a:pt x="724" y="794"/>
                  </a:lnTo>
                  <a:lnTo>
                    <a:pt x="721" y="803"/>
                  </a:lnTo>
                  <a:lnTo>
                    <a:pt x="711" y="803"/>
                  </a:lnTo>
                  <a:lnTo>
                    <a:pt x="711" y="822"/>
                  </a:lnTo>
                  <a:lnTo>
                    <a:pt x="708" y="822"/>
                  </a:lnTo>
                  <a:lnTo>
                    <a:pt x="706" y="824"/>
                  </a:lnTo>
                  <a:lnTo>
                    <a:pt x="704" y="826"/>
                  </a:lnTo>
                  <a:lnTo>
                    <a:pt x="701" y="829"/>
                  </a:lnTo>
                  <a:lnTo>
                    <a:pt x="699" y="831"/>
                  </a:lnTo>
                  <a:lnTo>
                    <a:pt x="695" y="834"/>
                  </a:lnTo>
                  <a:lnTo>
                    <a:pt x="693" y="836"/>
                  </a:lnTo>
                  <a:lnTo>
                    <a:pt x="690" y="836"/>
                  </a:lnTo>
                  <a:lnTo>
                    <a:pt x="689" y="846"/>
                  </a:lnTo>
                  <a:lnTo>
                    <a:pt x="685" y="854"/>
                  </a:lnTo>
                  <a:lnTo>
                    <a:pt x="680" y="862"/>
                  </a:lnTo>
                  <a:lnTo>
                    <a:pt x="674" y="869"/>
                  </a:lnTo>
                  <a:lnTo>
                    <a:pt x="667" y="874"/>
                  </a:lnTo>
                  <a:lnTo>
                    <a:pt x="661" y="880"/>
                  </a:lnTo>
                  <a:lnTo>
                    <a:pt x="655" y="885"/>
                  </a:lnTo>
                  <a:lnTo>
                    <a:pt x="650" y="890"/>
                  </a:lnTo>
                  <a:lnTo>
                    <a:pt x="650" y="897"/>
                  </a:lnTo>
                  <a:lnTo>
                    <a:pt x="644" y="899"/>
                  </a:lnTo>
                  <a:lnTo>
                    <a:pt x="633" y="904"/>
                  </a:lnTo>
                  <a:lnTo>
                    <a:pt x="617" y="908"/>
                  </a:lnTo>
                  <a:lnTo>
                    <a:pt x="600" y="913"/>
                  </a:lnTo>
                  <a:lnTo>
                    <a:pt x="583" y="916"/>
                  </a:lnTo>
                  <a:lnTo>
                    <a:pt x="566" y="920"/>
                  </a:lnTo>
                  <a:lnTo>
                    <a:pt x="554" y="922"/>
                  </a:lnTo>
                  <a:lnTo>
                    <a:pt x="546" y="922"/>
                  </a:lnTo>
                  <a:lnTo>
                    <a:pt x="540" y="930"/>
                  </a:lnTo>
                  <a:lnTo>
                    <a:pt x="529" y="938"/>
                  </a:lnTo>
                  <a:lnTo>
                    <a:pt x="529" y="942"/>
                  </a:lnTo>
                  <a:lnTo>
                    <a:pt x="527" y="947"/>
                  </a:lnTo>
                  <a:lnTo>
                    <a:pt x="526" y="952"/>
                  </a:lnTo>
                  <a:lnTo>
                    <a:pt x="525" y="958"/>
                  </a:lnTo>
                  <a:lnTo>
                    <a:pt x="523" y="962"/>
                  </a:lnTo>
                  <a:lnTo>
                    <a:pt x="520" y="967"/>
                  </a:lnTo>
                  <a:lnTo>
                    <a:pt x="518" y="970"/>
                  </a:lnTo>
                  <a:lnTo>
                    <a:pt x="515" y="971"/>
                  </a:lnTo>
                  <a:lnTo>
                    <a:pt x="514" y="989"/>
                  </a:lnTo>
                  <a:lnTo>
                    <a:pt x="509" y="1009"/>
                  </a:lnTo>
                  <a:lnTo>
                    <a:pt x="504" y="1029"/>
                  </a:lnTo>
                  <a:lnTo>
                    <a:pt x="497" y="1051"/>
                  </a:lnTo>
                  <a:lnTo>
                    <a:pt x="490" y="1072"/>
                  </a:lnTo>
                  <a:lnTo>
                    <a:pt x="485" y="1094"/>
                  </a:lnTo>
                  <a:lnTo>
                    <a:pt x="480" y="1113"/>
                  </a:lnTo>
                  <a:lnTo>
                    <a:pt x="479" y="1133"/>
                  </a:lnTo>
                  <a:lnTo>
                    <a:pt x="472" y="1140"/>
                  </a:lnTo>
                  <a:lnTo>
                    <a:pt x="457" y="1145"/>
                  </a:lnTo>
                  <a:lnTo>
                    <a:pt x="444" y="1150"/>
                  </a:lnTo>
                  <a:lnTo>
                    <a:pt x="429" y="1153"/>
                  </a:lnTo>
                  <a:lnTo>
                    <a:pt x="416" y="1158"/>
                  </a:lnTo>
                  <a:lnTo>
                    <a:pt x="402" y="1161"/>
                  </a:lnTo>
                  <a:lnTo>
                    <a:pt x="388" y="1164"/>
                  </a:lnTo>
                  <a:lnTo>
                    <a:pt x="373" y="1165"/>
                  </a:lnTo>
                  <a:lnTo>
                    <a:pt x="357" y="1167"/>
                  </a:lnTo>
                  <a:lnTo>
                    <a:pt x="357" y="1164"/>
                  </a:lnTo>
                  <a:lnTo>
                    <a:pt x="356" y="1161"/>
                  </a:lnTo>
                  <a:lnTo>
                    <a:pt x="355" y="1158"/>
                  </a:lnTo>
                  <a:lnTo>
                    <a:pt x="353" y="1156"/>
                  </a:lnTo>
                  <a:lnTo>
                    <a:pt x="350" y="1154"/>
                  </a:lnTo>
                  <a:lnTo>
                    <a:pt x="348" y="1153"/>
                  </a:lnTo>
                  <a:lnTo>
                    <a:pt x="344" y="1152"/>
                  </a:lnTo>
                  <a:lnTo>
                    <a:pt x="340" y="1152"/>
                  </a:lnTo>
                  <a:lnTo>
                    <a:pt x="340" y="1147"/>
                  </a:lnTo>
                  <a:lnTo>
                    <a:pt x="338" y="1144"/>
                  </a:lnTo>
                  <a:lnTo>
                    <a:pt x="336" y="1141"/>
                  </a:lnTo>
                  <a:lnTo>
                    <a:pt x="333" y="1137"/>
                  </a:lnTo>
                  <a:lnTo>
                    <a:pt x="329" y="1136"/>
                  </a:lnTo>
                  <a:lnTo>
                    <a:pt x="327" y="1134"/>
                  </a:lnTo>
                  <a:lnTo>
                    <a:pt x="323" y="1133"/>
                  </a:lnTo>
                  <a:lnTo>
                    <a:pt x="321" y="1133"/>
                  </a:lnTo>
                  <a:lnTo>
                    <a:pt x="314" y="1123"/>
                  </a:lnTo>
                  <a:lnTo>
                    <a:pt x="306" y="1114"/>
                  </a:lnTo>
                  <a:lnTo>
                    <a:pt x="298" y="1107"/>
                  </a:lnTo>
                  <a:lnTo>
                    <a:pt x="289" y="1099"/>
                  </a:lnTo>
                  <a:lnTo>
                    <a:pt x="281" y="1091"/>
                  </a:lnTo>
                  <a:lnTo>
                    <a:pt x="272" y="1083"/>
                  </a:lnTo>
                  <a:lnTo>
                    <a:pt x="265" y="1074"/>
                  </a:lnTo>
                  <a:lnTo>
                    <a:pt x="260" y="1066"/>
                  </a:lnTo>
                  <a:lnTo>
                    <a:pt x="263" y="1065"/>
                  </a:lnTo>
                  <a:lnTo>
                    <a:pt x="264" y="1063"/>
                  </a:lnTo>
                  <a:lnTo>
                    <a:pt x="265" y="1062"/>
                  </a:lnTo>
                  <a:lnTo>
                    <a:pt x="266" y="1060"/>
                  </a:lnTo>
                  <a:lnTo>
                    <a:pt x="269" y="1055"/>
                  </a:lnTo>
                  <a:lnTo>
                    <a:pt x="270" y="1049"/>
                  </a:lnTo>
                  <a:lnTo>
                    <a:pt x="271" y="1043"/>
                  </a:lnTo>
                  <a:lnTo>
                    <a:pt x="274" y="1037"/>
                  </a:lnTo>
                  <a:lnTo>
                    <a:pt x="275" y="1034"/>
                  </a:lnTo>
                  <a:lnTo>
                    <a:pt x="276" y="1033"/>
                  </a:lnTo>
                  <a:lnTo>
                    <a:pt x="277" y="1032"/>
                  </a:lnTo>
                  <a:lnTo>
                    <a:pt x="280" y="1032"/>
                  </a:lnTo>
                  <a:lnTo>
                    <a:pt x="280" y="964"/>
                  </a:lnTo>
                  <a:lnTo>
                    <a:pt x="278" y="964"/>
                  </a:lnTo>
                  <a:lnTo>
                    <a:pt x="276" y="962"/>
                  </a:lnTo>
                  <a:lnTo>
                    <a:pt x="275" y="961"/>
                  </a:lnTo>
                  <a:lnTo>
                    <a:pt x="275" y="959"/>
                  </a:lnTo>
                  <a:lnTo>
                    <a:pt x="274" y="956"/>
                  </a:lnTo>
                  <a:lnTo>
                    <a:pt x="274" y="953"/>
                  </a:lnTo>
                  <a:lnTo>
                    <a:pt x="274" y="949"/>
                  </a:lnTo>
                  <a:lnTo>
                    <a:pt x="274" y="945"/>
                  </a:lnTo>
                  <a:lnTo>
                    <a:pt x="270" y="944"/>
                  </a:lnTo>
                  <a:lnTo>
                    <a:pt x="264" y="943"/>
                  </a:lnTo>
                  <a:lnTo>
                    <a:pt x="257" y="941"/>
                  </a:lnTo>
                  <a:lnTo>
                    <a:pt x="248" y="938"/>
                  </a:lnTo>
                  <a:lnTo>
                    <a:pt x="240" y="937"/>
                  </a:lnTo>
                  <a:lnTo>
                    <a:pt x="231" y="936"/>
                  </a:lnTo>
                  <a:lnTo>
                    <a:pt x="225" y="936"/>
                  </a:lnTo>
                  <a:lnTo>
                    <a:pt x="220" y="938"/>
                  </a:lnTo>
                  <a:lnTo>
                    <a:pt x="220" y="945"/>
                  </a:lnTo>
                  <a:lnTo>
                    <a:pt x="215" y="949"/>
                  </a:lnTo>
                  <a:lnTo>
                    <a:pt x="208" y="954"/>
                  </a:lnTo>
                  <a:lnTo>
                    <a:pt x="197" y="959"/>
                  </a:lnTo>
                  <a:lnTo>
                    <a:pt x="186" y="962"/>
                  </a:lnTo>
                  <a:lnTo>
                    <a:pt x="174" y="966"/>
                  </a:lnTo>
                  <a:lnTo>
                    <a:pt x="163" y="969"/>
                  </a:lnTo>
                  <a:lnTo>
                    <a:pt x="153" y="971"/>
                  </a:lnTo>
                  <a:lnTo>
                    <a:pt x="146" y="971"/>
                  </a:lnTo>
                  <a:lnTo>
                    <a:pt x="145" y="975"/>
                  </a:lnTo>
                  <a:lnTo>
                    <a:pt x="144" y="978"/>
                  </a:lnTo>
                  <a:lnTo>
                    <a:pt x="140" y="982"/>
                  </a:lnTo>
                  <a:lnTo>
                    <a:pt x="138" y="986"/>
                  </a:lnTo>
                  <a:lnTo>
                    <a:pt x="128" y="992"/>
                  </a:lnTo>
                  <a:lnTo>
                    <a:pt x="118" y="998"/>
                  </a:lnTo>
                  <a:lnTo>
                    <a:pt x="107" y="1004"/>
                  </a:lnTo>
                  <a:lnTo>
                    <a:pt x="98" y="1011"/>
                  </a:lnTo>
                  <a:lnTo>
                    <a:pt x="93" y="1014"/>
                  </a:lnTo>
                  <a:lnTo>
                    <a:pt x="89" y="1017"/>
                  </a:lnTo>
                  <a:lnTo>
                    <a:pt x="87" y="1021"/>
                  </a:lnTo>
                  <a:lnTo>
                    <a:pt x="85" y="1024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63" name="Freeform 68"/>
            <p:cNvSpPr>
              <a:spLocks/>
            </p:cNvSpPr>
            <p:nvPr/>
          </p:nvSpPr>
          <p:spPr bwMode="auto">
            <a:xfrm>
              <a:off x="2651" y="2224"/>
              <a:ext cx="768" cy="659"/>
            </a:xfrm>
            <a:custGeom>
              <a:avLst/>
              <a:gdLst>
                <a:gd name="T0" fmla="*/ 0 w 3056"/>
                <a:gd name="T1" fmla="*/ 0 h 2955"/>
                <a:gd name="T2" fmla="*/ 0 w 3056"/>
                <a:gd name="T3" fmla="*/ 0 h 2955"/>
                <a:gd name="T4" fmla="*/ 0 w 3056"/>
                <a:gd name="T5" fmla="*/ 0 h 2955"/>
                <a:gd name="T6" fmla="*/ 0 w 3056"/>
                <a:gd name="T7" fmla="*/ 0 h 2955"/>
                <a:gd name="T8" fmla="*/ 0 w 3056"/>
                <a:gd name="T9" fmla="*/ 0 h 2955"/>
                <a:gd name="T10" fmla="*/ 0 w 3056"/>
                <a:gd name="T11" fmla="*/ 0 h 2955"/>
                <a:gd name="T12" fmla="*/ 0 w 3056"/>
                <a:gd name="T13" fmla="*/ 0 h 2955"/>
                <a:gd name="T14" fmla="*/ 0 w 3056"/>
                <a:gd name="T15" fmla="*/ 0 h 2955"/>
                <a:gd name="T16" fmla="*/ 0 w 3056"/>
                <a:gd name="T17" fmla="*/ 0 h 2955"/>
                <a:gd name="T18" fmla="*/ 0 w 3056"/>
                <a:gd name="T19" fmla="*/ 0 h 2955"/>
                <a:gd name="T20" fmla="*/ 0 w 3056"/>
                <a:gd name="T21" fmla="*/ 0 h 2955"/>
                <a:gd name="T22" fmla="*/ 0 w 3056"/>
                <a:gd name="T23" fmla="*/ 0 h 2955"/>
                <a:gd name="T24" fmla="*/ 0 w 3056"/>
                <a:gd name="T25" fmla="*/ 0 h 2955"/>
                <a:gd name="T26" fmla="*/ 0 w 3056"/>
                <a:gd name="T27" fmla="*/ 0 h 2955"/>
                <a:gd name="T28" fmla="*/ 0 w 3056"/>
                <a:gd name="T29" fmla="*/ 0 h 2955"/>
                <a:gd name="T30" fmla="*/ 0 w 3056"/>
                <a:gd name="T31" fmla="*/ 0 h 2955"/>
                <a:gd name="T32" fmla="*/ 0 w 3056"/>
                <a:gd name="T33" fmla="*/ 0 h 2955"/>
                <a:gd name="T34" fmla="*/ 0 w 3056"/>
                <a:gd name="T35" fmla="*/ 0 h 2955"/>
                <a:gd name="T36" fmla="*/ 0 w 3056"/>
                <a:gd name="T37" fmla="*/ 0 h 2955"/>
                <a:gd name="T38" fmla="*/ 0 w 3056"/>
                <a:gd name="T39" fmla="*/ 0 h 2955"/>
                <a:gd name="T40" fmla="*/ 0 w 3056"/>
                <a:gd name="T41" fmla="*/ 0 h 2955"/>
                <a:gd name="T42" fmla="*/ 0 w 3056"/>
                <a:gd name="T43" fmla="*/ 0 h 2955"/>
                <a:gd name="T44" fmla="*/ 0 w 3056"/>
                <a:gd name="T45" fmla="*/ 0 h 2955"/>
                <a:gd name="T46" fmla="*/ 0 w 3056"/>
                <a:gd name="T47" fmla="*/ 0 h 2955"/>
                <a:gd name="T48" fmla="*/ 0 w 3056"/>
                <a:gd name="T49" fmla="*/ 0 h 2955"/>
                <a:gd name="T50" fmla="*/ 0 w 3056"/>
                <a:gd name="T51" fmla="*/ 0 h 2955"/>
                <a:gd name="T52" fmla="*/ 0 w 3056"/>
                <a:gd name="T53" fmla="*/ 0 h 2955"/>
                <a:gd name="T54" fmla="*/ 0 w 3056"/>
                <a:gd name="T55" fmla="*/ 0 h 2955"/>
                <a:gd name="T56" fmla="*/ 0 w 3056"/>
                <a:gd name="T57" fmla="*/ 0 h 2955"/>
                <a:gd name="T58" fmla="*/ 0 w 3056"/>
                <a:gd name="T59" fmla="*/ 0 h 2955"/>
                <a:gd name="T60" fmla="*/ 0 w 3056"/>
                <a:gd name="T61" fmla="*/ 0 h 2955"/>
                <a:gd name="T62" fmla="*/ 0 w 3056"/>
                <a:gd name="T63" fmla="*/ 0 h 2955"/>
                <a:gd name="T64" fmla="*/ 0 w 3056"/>
                <a:gd name="T65" fmla="*/ 0 h 2955"/>
                <a:gd name="T66" fmla="*/ 0 w 3056"/>
                <a:gd name="T67" fmla="*/ 0 h 2955"/>
                <a:gd name="T68" fmla="*/ 0 w 3056"/>
                <a:gd name="T69" fmla="*/ 0 h 2955"/>
                <a:gd name="T70" fmla="*/ 0 w 3056"/>
                <a:gd name="T71" fmla="*/ 0 h 2955"/>
                <a:gd name="T72" fmla="*/ 0 w 3056"/>
                <a:gd name="T73" fmla="*/ 0 h 2955"/>
                <a:gd name="T74" fmla="*/ 0 w 3056"/>
                <a:gd name="T75" fmla="*/ 0 h 2955"/>
                <a:gd name="T76" fmla="*/ 0 w 3056"/>
                <a:gd name="T77" fmla="*/ 0 h 2955"/>
                <a:gd name="T78" fmla="*/ 0 w 3056"/>
                <a:gd name="T79" fmla="*/ 0 h 2955"/>
                <a:gd name="T80" fmla="*/ 0 w 3056"/>
                <a:gd name="T81" fmla="*/ 0 h 2955"/>
                <a:gd name="T82" fmla="*/ 0 w 3056"/>
                <a:gd name="T83" fmla="*/ 0 h 2955"/>
                <a:gd name="T84" fmla="*/ 0 w 3056"/>
                <a:gd name="T85" fmla="*/ 0 h 2955"/>
                <a:gd name="T86" fmla="*/ 0 w 3056"/>
                <a:gd name="T87" fmla="*/ 0 h 2955"/>
                <a:gd name="T88" fmla="*/ 0 w 3056"/>
                <a:gd name="T89" fmla="*/ 0 h 2955"/>
                <a:gd name="T90" fmla="*/ 0 w 3056"/>
                <a:gd name="T91" fmla="*/ 0 h 2955"/>
                <a:gd name="T92" fmla="*/ 0 w 3056"/>
                <a:gd name="T93" fmla="*/ 0 h 2955"/>
                <a:gd name="T94" fmla="*/ 0 w 3056"/>
                <a:gd name="T95" fmla="*/ 0 h 2955"/>
                <a:gd name="T96" fmla="*/ 0 w 3056"/>
                <a:gd name="T97" fmla="*/ 0 h 2955"/>
                <a:gd name="T98" fmla="*/ 0 w 3056"/>
                <a:gd name="T99" fmla="*/ 0 h 2955"/>
                <a:gd name="T100" fmla="*/ 0 w 3056"/>
                <a:gd name="T101" fmla="*/ 0 h 2955"/>
                <a:gd name="T102" fmla="*/ 0 w 3056"/>
                <a:gd name="T103" fmla="*/ 0 h 2955"/>
                <a:gd name="T104" fmla="*/ 0 w 3056"/>
                <a:gd name="T105" fmla="*/ 0 h 2955"/>
                <a:gd name="T106" fmla="*/ 0 w 3056"/>
                <a:gd name="T107" fmla="*/ 0 h 2955"/>
                <a:gd name="T108" fmla="*/ 0 w 3056"/>
                <a:gd name="T109" fmla="*/ 0 h 2955"/>
                <a:gd name="T110" fmla="*/ 0 w 3056"/>
                <a:gd name="T111" fmla="*/ 0 h 2955"/>
                <a:gd name="T112" fmla="*/ 0 w 3056"/>
                <a:gd name="T113" fmla="*/ 0 h 2955"/>
                <a:gd name="T114" fmla="*/ 0 w 3056"/>
                <a:gd name="T115" fmla="*/ 0 h 2955"/>
                <a:gd name="T116" fmla="*/ 0 w 3056"/>
                <a:gd name="T117" fmla="*/ 0 h 2955"/>
                <a:gd name="T118" fmla="*/ 0 w 3056"/>
                <a:gd name="T119" fmla="*/ 0 h 2955"/>
                <a:gd name="T120" fmla="*/ 0 w 3056"/>
                <a:gd name="T121" fmla="*/ 0 h 29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56"/>
                <a:gd name="T184" fmla="*/ 0 h 2955"/>
                <a:gd name="T185" fmla="*/ 3056 w 3056"/>
                <a:gd name="T186" fmla="*/ 2955 h 29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56" h="2955">
                  <a:moveTo>
                    <a:pt x="1529" y="16"/>
                  </a:moveTo>
                  <a:lnTo>
                    <a:pt x="1538" y="12"/>
                  </a:lnTo>
                  <a:lnTo>
                    <a:pt x="1540" y="11"/>
                  </a:lnTo>
                  <a:lnTo>
                    <a:pt x="1537" y="12"/>
                  </a:lnTo>
                  <a:lnTo>
                    <a:pt x="1531" y="15"/>
                  </a:lnTo>
                  <a:lnTo>
                    <a:pt x="1523" y="18"/>
                  </a:lnTo>
                  <a:lnTo>
                    <a:pt x="1516" y="22"/>
                  </a:lnTo>
                  <a:lnTo>
                    <a:pt x="1510" y="26"/>
                  </a:lnTo>
                  <a:lnTo>
                    <a:pt x="1508" y="29"/>
                  </a:lnTo>
                  <a:lnTo>
                    <a:pt x="1486" y="29"/>
                  </a:lnTo>
                  <a:lnTo>
                    <a:pt x="1486" y="37"/>
                  </a:lnTo>
                  <a:lnTo>
                    <a:pt x="1486" y="35"/>
                  </a:lnTo>
                  <a:lnTo>
                    <a:pt x="1486" y="34"/>
                  </a:lnTo>
                  <a:lnTo>
                    <a:pt x="1484" y="34"/>
                  </a:lnTo>
                  <a:lnTo>
                    <a:pt x="1483" y="34"/>
                  </a:lnTo>
                  <a:lnTo>
                    <a:pt x="1481" y="35"/>
                  </a:lnTo>
                  <a:lnTo>
                    <a:pt x="1478" y="37"/>
                  </a:lnTo>
                  <a:lnTo>
                    <a:pt x="1474" y="37"/>
                  </a:lnTo>
                  <a:lnTo>
                    <a:pt x="1469" y="37"/>
                  </a:lnTo>
                  <a:lnTo>
                    <a:pt x="1469" y="45"/>
                  </a:lnTo>
                  <a:lnTo>
                    <a:pt x="1460" y="49"/>
                  </a:lnTo>
                  <a:lnTo>
                    <a:pt x="1447" y="52"/>
                  </a:lnTo>
                  <a:lnTo>
                    <a:pt x="1430" y="56"/>
                  </a:lnTo>
                  <a:lnTo>
                    <a:pt x="1413" y="60"/>
                  </a:lnTo>
                  <a:lnTo>
                    <a:pt x="1395" y="62"/>
                  </a:lnTo>
                  <a:lnTo>
                    <a:pt x="1379" y="66"/>
                  </a:lnTo>
                  <a:lnTo>
                    <a:pt x="1368" y="68"/>
                  </a:lnTo>
                  <a:lnTo>
                    <a:pt x="1362" y="72"/>
                  </a:lnTo>
                  <a:lnTo>
                    <a:pt x="1362" y="79"/>
                  </a:lnTo>
                  <a:lnTo>
                    <a:pt x="1358" y="79"/>
                  </a:lnTo>
                  <a:lnTo>
                    <a:pt x="1353" y="80"/>
                  </a:lnTo>
                  <a:lnTo>
                    <a:pt x="1348" y="80"/>
                  </a:lnTo>
                  <a:lnTo>
                    <a:pt x="1344" y="82"/>
                  </a:lnTo>
                  <a:lnTo>
                    <a:pt x="1339" y="84"/>
                  </a:lnTo>
                  <a:lnTo>
                    <a:pt x="1334" y="86"/>
                  </a:lnTo>
                  <a:lnTo>
                    <a:pt x="1331" y="90"/>
                  </a:lnTo>
                  <a:lnTo>
                    <a:pt x="1330" y="95"/>
                  </a:lnTo>
                  <a:lnTo>
                    <a:pt x="1328" y="95"/>
                  </a:lnTo>
                  <a:lnTo>
                    <a:pt x="1324" y="96"/>
                  </a:lnTo>
                  <a:lnTo>
                    <a:pt x="1322" y="96"/>
                  </a:lnTo>
                  <a:lnTo>
                    <a:pt x="1320" y="96"/>
                  </a:lnTo>
                  <a:lnTo>
                    <a:pt x="1318" y="99"/>
                  </a:lnTo>
                  <a:lnTo>
                    <a:pt x="1317" y="100"/>
                  </a:lnTo>
                  <a:lnTo>
                    <a:pt x="1316" y="102"/>
                  </a:lnTo>
                  <a:lnTo>
                    <a:pt x="1316" y="106"/>
                  </a:lnTo>
                  <a:lnTo>
                    <a:pt x="1291" y="106"/>
                  </a:lnTo>
                  <a:lnTo>
                    <a:pt x="1284" y="114"/>
                  </a:lnTo>
                  <a:lnTo>
                    <a:pt x="1277" y="122"/>
                  </a:lnTo>
                  <a:lnTo>
                    <a:pt x="1277" y="125"/>
                  </a:lnTo>
                  <a:lnTo>
                    <a:pt x="1276" y="128"/>
                  </a:lnTo>
                  <a:lnTo>
                    <a:pt x="1274" y="131"/>
                  </a:lnTo>
                  <a:lnTo>
                    <a:pt x="1273" y="134"/>
                  </a:lnTo>
                  <a:lnTo>
                    <a:pt x="1272" y="137"/>
                  </a:lnTo>
                  <a:lnTo>
                    <a:pt x="1271" y="141"/>
                  </a:lnTo>
                  <a:lnTo>
                    <a:pt x="1269" y="145"/>
                  </a:lnTo>
                  <a:lnTo>
                    <a:pt x="1269" y="148"/>
                  </a:lnTo>
                  <a:lnTo>
                    <a:pt x="1265" y="148"/>
                  </a:lnTo>
                  <a:lnTo>
                    <a:pt x="1262" y="150"/>
                  </a:lnTo>
                  <a:lnTo>
                    <a:pt x="1261" y="151"/>
                  </a:lnTo>
                  <a:lnTo>
                    <a:pt x="1261" y="152"/>
                  </a:lnTo>
                  <a:lnTo>
                    <a:pt x="1261" y="153"/>
                  </a:lnTo>
                  <a:lnTo>
                    <a:pt x="1260" y="154"/>
                  </a:lnTo>
                  <a:lnTo>
                    <a:pt x="1257" y="156"/>
                  </a:lnTo>
                  <a:lnTo>
                    <a:pt x="1252" y="156"/>
                  </a:lnTo>
                  <a:lnTo>
                    <a:pt x="1252" y="161"/>
                  </a:lnTo>
                  <a:lnTo>
                    <a:pt x="1251" y="167"/>
                  </a:lnTo>
                  <a:lnTo>
                    <a:pt x="1250" y="173"/>
                  </a:lnTo>
                  <a:lnTo>
                    <a:pt x="1248" y="180"/>
                  </a:lnTo>
                  <a:lnTo>
                    <a:pt x="1245" y="187"/>
                  </a:lnTo>
                  <a:lnTo>
                    <a:pt x="1243" y="193"/>
                  </a:lnTo>
                  <a:lnTo>
                    <a:pt x="1240" y="197"/>
                  </a:lnTo>
                  <a:lnTo>
                    <a:pt x="1238" y="198"/>
                  </a:lnTo>
                  <a:lnTo>
                    <a:pt x="1238" y="233"/>
                  </a:lnTo>
                  <a:lnTo>
                    <a:pt x="1231" y="233"/>
                  </a:lnTo>
                  <a:lnTo>
                    <a:pt x="1228" y="243"/>
                  </a:lnTo>
                  <a:lnTo>
                    <a:pt x="1225" y="255"/>
                  </a:lnTo>
                  <a:lnTo>
                    <a:pt x="1222" y="269"/>
                  </a:lnTo>
                  <a:lnTo>
                    <a:pt x="1218" y="283"/>
                  </a:lnTo>
                  <a:lnTo>
                    <a:pt x="1215" y="298"/>
                  </a:lnTo>
                  <a:lnTo>
                    <a:pt x="1212" y="311"/>
                  </a:lnTo>
                  <a:lnTo>
                    <a:pt x="1209" y="323"/>
                  </a:lnTo>
                  <a:lnTo>
                    <a:pt x="1206" y="333"/>
                  </a:lnTo>
                  <a:lnTo>
                    <a:pt x="1199" y="333"/>
                  </a:lnTo>
                  <a:lnTo>
                    <a:pt x="1197" y="339"/>
                  </a:lnTo>
                  <a:lnTo>
                    <a:pt x="1194" y="345"/>
                  </a:lnTo>
                  <a:lnTo>
                    <a:pt x="1193" y="353"/>
                  </a:lnTo>
                  <a:lnTo>
                    <a:pt x="1193" y="360"/>
                  </a:lnTo>
                  <a:lnTo>
                    <a:pt x="1192" y="376"/>
                  </a:lnTo>
                  <a:lnTo>
                    <a:pt x="1192" y="393"/>
                  </a:lnTo>
                  <a:lnTo>
                    <a:pt x="1192" y="411"/>
                  </a:lnTo>
                  <a:lnTo>
                    <a:pt x="1191" y="427"/>
                  </a:lnTo>
                  <a:lnTo>
                    <a:pt x="1189" y="434"/>
                  </a:lnTo>
                  <a:lnTo>
                    <a:pt x="1188" y="441"/>
                  </a:lnTo>
                  <a:lnTo>
                    <a:pt x="1187" y="447"/>
                  </a:lnTo>
                  <a:lnTo>
                    <a:pt x="1184" y="452"/>
                  </a:lnTo>
                  <a:lnTo>
                    <a:pt x="1175" y="452"/>
                  </a:lnTo>
                  <a:lnTo>
                    <a:pt x="1177" y="452"/>
                  </a:lnTo>
                  <a:lnTo>
                    <a:pt x="1178" y="453"/>
                  </a:lnTo>
                  <a:lnTo>
                    <a:pt x="1178" y="455"/>
                  </a:lnTo>
                  <a:lnTo>
                    <a:pt x="1177" y="457"/>
                  </a:lnTo>
                  <a:lnTo>
                    <a:pt x="1176" y="459"/>
                  </a:lnTo>
                  <a:lnTo>
                    <a:pt x="1175" y="463"/>
                  </a:lnTo>
                  <a:lnTo>
                    <a:pt x="1175" y="468"/>
                  </a:lnTo>
                  <a:lnTo>
                    <a:pt x="1167" y="468"/>
                  </a:lnTo>
                  <a:lnTo>
                    <a:pt x="1163" y="479"/>
                  </a:lnTo>
                  <a:lnTo>
                    <a:pt x="1158" y="491"/>
                  </a:lnTo>
                  <a:lnTo>
                    <a:pt x="1154" y="503"/>
                  </a:lnTo>
                  <a:lnTo>
                    <a:pt x="1152" y="515"/>
                  </a:lnTo>
                  <a:lnTo>
                    <a:pt x="1148" y="543"/>
                  </a:lnTo>
                  <a:lnTo>
                    <a:pt x="1146" y="571"/>
                  </a:lnTo>
                  <a:lnTo>
                    <a:pt x="1143" y="599"/>
                  </a:lnTo>
                  <a:lnTo>
                    <a:pt x="1141" y="627"/>
                  </a:lnTo>
                  <a:lnTo>
                    <a:pt x="1138" y="639"/>
                  </a:lnTo>
                  <a:lnTo>
                    <a:pt x="1136" y="651"/>
                  </a:lnTo>
                  <a:lnTo>
                    <a:pt x="1132" y="662"/>
                  </a:lnTo>
                  <a:lnTo>
                    <a:pt x="1129" y="672"/>
                  </a:lnTo>
                  <a:lnTo>
                    <a:pt x="1121" y="672"/>
                  </a:lnTo>
                  <a:lnTo>
                    <a:pt x="1121" y="699"/>
                  </a:lnTo>
                  <a:lnTo>
                    <a:pt x="1114" y="707"/>
                  </a:lnTo>
                  <a:lnTo>
                    <a:pt x="1112" y="707"/>
                  </a:lnTo>
                  <a:lnTo>
                    <a:pt x="1109" y="709"/>
                  </a:lnTo>
                  <a:lnTo>
                    <a:pt x="1107" y="710"/>
                  </a:lnTo>
                  <a:lnTo>
                    <a:pt x="1104" y="712"/>
                  </a:lnTo>
                  <a:lnTo>
                    <a:pt x="1102" y="715"/>
                  </a:lnTo>
                  <a:lnTo>
                    <a:pt x="1101" y="717"/>
                  </a:lnTo>
                  <a:lnTo>
                    <a:pt x="1099" y="719"/>
                  </a:lnTo>
                  <a:lnTo>
                    <a:pt x="1099" y="723"/>
                  </a:lnTo>
                  <a:lnTo>
                    <a:pt x="1102" y="718"/>
                  </a:lnTo>
                  <a:lnTo>
                    <a:pt x="1102" y="715"/>
                  </a:lnTo>
                  <a:lnTo>
                    <a:pt x="1102" y="713"/>
                  </a:lnTo>
                  <a:lnTo>
                    <a:pt x="1101" y="713"/>
                  </a:lnTo>
                  <a:lnTo>
                    <a:pt x="1097" y="715"/>
                  </a:lnTo>
                  <a:lnTo>
                    <a:pt x="1093" y="717"/>
                  </a:lnTo>
                  <a:lnTo>
                    <a:pt x="1088" y="719"/>
                  </a:lnTo>
                  <a:lnTo>
                    <a:pt x="1082" y="723"/>
                  </a:lnTo>
                  <a:lnTo>
                    <a:pt x="1075" y="733"/>
                  </a:lnTo>
                  <a:lnTo>
                    <a:pt x="1068" y="741"/>
                  </a:lnTo>
                  <a:lnTo>
                    <a:pt x="1070" y="739"/>
                  </a:lnTo>
                  <a:lnTo>
                    <a:pt x="1071" y="738"/>
                  </a:lnTo>
                  <a:lnTo>
                    <a:pt x="1071" y="739"/>
                  </a:lnTo>
                  <a:lnTo>
                    <a:pt x="1070" y="740"/>
                  </a:lnTo>
                  <a:lnTo>
                    <a:pt x="1070" y="743"/>
                  </a:lnTo>
                  <a:lnTo>
                    <a:pt x="1069" y="746"/>
                  </a:lnTo>
                  <a:lnTo>
                    <a:pt x="1068" y="751"/>
                  </a:lnTo>
                  <a:lnTo>
                    <a:pt x="1068" y="757"/>
                  </a:lnTo>
                  <a:lnTo>
                    <a:pt x="1065" y="757"/>
                  </a:lnTo>
                  <a:lnTo>
                    <a:pt x="1062" y="758"/>
                  </a:lnTo>
                  <a:lnTo>
                    <a:pt x="1059" y="760"/>
                  </a:lnTo>
                  <a:lnTo>
                    <a:pt x="1057" y="762"/>
                  </a:lnTo>
                  <a:lnTo>
                    <a:pt x="1054" y="764"/>
                  </a:lnTo>
                  <a:lnTo>
                    <a:pt x="1052" y="768"/>
                  </a:lnTo>
                  <a:lnTo>
                    <a:pt x="1051" y="772"/>
                  </a:lnTo>
                  <a:lnTo>
                    <a:pt x="1051" y="775"/>
                  </a:lnTo>
                  <a:lnTo>
                    <a:pt x="1046" y="777"/>
                  </a:lnTo>
                  <a:lnTo>
                    <a:pt x="1042" y="779"/>
                  </a:lnTo>
                  <a:lnTo>
                    <a:pt x="1039" y="783"/>
                  </a:lnTo>
                  <a:lnTo>
                    <a:pt x="1036" y="787"/>
                  </a:lnTo>
                  <a:lnTo>
                    <a:pt x="1034" y="792"/>
                  </a:lnTo>
                  <a:lnTo>
                    <a:pt x="1030" y="796"/>
                  </a:lnTo>
                  <a:lnTo>
                    <a:pt x="1027" y="798"/>
                  </a:lnTo>
                  <a:lnTo>
                    <a:pt x="1022" y="800"/>
                  </a:lnTo>
                  <a:lnTo>
                    <a:pt x="1027" y="792"/>
                  </a:lnTo>
                  <a:lnTo>
                    <a:pt x="1030" y="790"/>
                  </a:lnTo>
                  <a:lnTo>
                    <a:pt x="1031" y="790"/>
                  </a:lnTo>
                  <a:lnTo>
                    <a:pt x="1033" y="791"/>
                  </a:lnTo>
                  <a:lnTo>
                    <a:pt x="1033" y="792"/>
                  </a:lnTo>
                  <a:lnTo>
                    <a:pt x="1031" y="797"/>
                  </a:lnTo>
                  <a:lnTo>
                    <a:pt x="1030" y="803"/>
                  </a:lnTo>
                  <a:lnTo>
                    <a:pt x="1027" y="811"/>
                  </a:lnTo>
                  <a:lnTo>
                    <a:pt x="1022" y="818"/>
                  </a:lnTo>
                  <a:lnTo>
                    <a:pt x="1018" y="818"/>
                  </a:lnTo>
                  <a:lnTo>
                    <a:pt x="1014" y="819"/>
                  </a:lnTo>
                  <a:lnTo>
                    <a:pt x="1012" y="820"/>
                  </a:lnTo>
                  <a:lnTo>
                    <a:pt x="1010" y="823"/>
                  </a:lnTo>
                  <a:lnTo>
                    <a:pt x="1007" y="825"/>
                  </a:lnTo>
                  <a:lnTo>
                    <a:pt x="1006" y="828"/>
                  </a:lnTo>
                  <a:lnTo>
                    <a:pt x="1005" y="831"/>
                  </a:lnTo>
                  <a:lnTo>
                    <a:pt x="1005" y="834"/>
                  </a:lnTo>
                  <a:lnTo>
                    <a:pt x="1007" y="829"/>
                  </a:lnTo>
                  <a:lnTo>
                    <a:pt x="1007" y="826"/>
                  </a:lnTo>
                  <a:lnTo>
                    <a:pt x="1007" y="825"/>
                  </a:lnTo>
                  <a:lnTo>
                    <a:pt x="1006" y="825"/>
                  </a:lnTo>
                  <a:lnTo>
                    <a:pt x="1003" y="826"/>
                  </a:lnTo>
                  <a:lnTo>
                    <a:pt x="1000" y="828"/>
                  </a:lnTo>
                  <a:lnTo>
                    <a:pt x="995" y="831"/>
                  </a:lnTo>
                  <a:lnTo>
                    <a:pt x="990" y="834"/>
                  </a:lnTo>
                  <a:lnTo>
                    <a:pt x="989" y="837"/>
                  </a:lnTo>
                  <a:lnTo>
                    <a:pt x="986" y="841"/>
                  </a:lnTo>
                  <a:lnTo>
                    <a:pt x="983" y="846"/>
                  </a:lnTo>
                  <a:lnTo>
                    <a:pt x="978" y="851"/>
                  </a:lnTo>
                  <a:lnTo>
                    <a:pt x="973" y="856"/>
                  </a:lnTo>
                  <a:lnTo>
                    <a:pt x="969" y="860"/>
                  </a:lnTo>
                  <a:lnTo>
                    <a:pt x="967" y="865"/>
                  </a:lnTo>
                  <a:lnTo>
                    <a:pt x="966" y="868"/>
                  </a:lnTo>
                  <a:lnTo>
                    <a:pt x="944" y="868"/>
                  </a:lnTo>
                  <a:lnTo>
                    <a:pt x="944" y="876"/>
                  </a:lnTo>
                  <a:lnTo>
                    <a:pt x="939" y="876"/>
                  </a:lnTo>
                  <a:lnTo>
                    <a:pt x="929" y="877"/>
                  </a:lnTo>
                  <a:lnTo>
                    <a:pt x="918" y="879"/>
                  </a:lnTo>
                  <a:lnTo>
                    <a:pt x="906" y="879"/>
                  </a:lnTo>
                  <a:lnTo>
                    <a:pt x="894" y="880"/>
                  </a:lnTo>
                  <a:lnTo>
                    <a:pt x="883" y="880"/>
                  </a:lnTo>
                  <a:lnTo>
                    <a:pt x="880" y="879"/>
                  </a:lnTo>
                  <a:lnTo>
                    <a:pt x="876" y="879"/>
                  </a:lnTo>
                  <a:lnTo>
                    <a:pt x="875" y="877"/>
                  </a:lnTo>
                  <a:lnTo>
                    <a:pt x="874" y="876"/>
                  </a:lnTo>
                  <a:lnTo>
                    <a:pt x="866" y="875"/>
                  </a:lnTo>
                  <a:lnTo>
                    <a:pt x="857" y="874"/>
                  </a:lnTo>
                  <a:lnTo>
                    <a:pt x="848" y="871"/>
                  </a:lnTo>
                  <a:lnTo>
                    <a:pt x="837" y="869"/>
                  </a:lnTo>
                  <a:lnTo>
                    <a:pt x="815" y="862"/>
                  </a:lnTo>
                  <a:lnTo>
                    <a:pt x="792" y="854"/>
                  </a:lnTo>
                  <a:lnTo>
                    <a:pt x="781" y="851"/>
                  </a:lnTo>
                  <a:lnTo>
                    <a:pt x="769" y="848"/>
                  </a:lnTo>
                  <a:lnTo>
                    <a:pt x="758" y="846"/>
                  </a:lnTo>
                  <a:lnTo>
                    <a:pt x="747" y="845"/>
                  </a:lnTo>
                  <a:lnTo>
                    <a:pt x="737" y="845"/>
                  </a:lnTo>
                  <a:lnTo>
                    <a:pt x="728" y="846"/>
                  </a:lnTo>
                  <a:lnTo>
                    <a:pt x="719" y="848"/>
                  </a:lnTo>
                  <a:lnTo>
                    <a:pt x="711" y="852"/>
                  </a:lnTo>
                  <a:lnTo>
                    <a:pt x="711" y="860"/>
                  </a:lnTo>
                  <a:lnTo>
                    <a:pt x="707" y="863"/>
                  </a:lnTo>
                  <a:lnTo>
                    <a:pt x="702" y="865"/>
                  </a:lnTo>
                  <a:lnTo>
                    <a:pt x="695" y="868"/>
                  </a:lnTo>
                  <a:lnTo>
                    <a:pt x="689" y="870"/>
                  </a:lnTo>
                  <a:lnTo>
                    <a:pt x="683" y="874"/>
                  </a:lnTo>
                  <a:lnTo>
                    <a:pt x="677" y="879"/>
                  </a:lnTo>
                  <a:lnTo>
                    <a:pt x="676" y="882"/>
                  </a:lnTo>
                  <a:lnTo>
                    <a:pt x="673" y="886"/>
                  </a:lnTo>
                  <a:lnTo>
                    <a:pt x="673" y="890"/>
                  </a:lnTo>
                  <a:lnTo>
                    <a:pt x="672" y="894"/>
                  </a:lnTo>
                  <a:lnTo>
                    <a:pt x="665" y="903"/>
                  </a:lnTo>
                  <a:lnTo>
                    <a:pt x="667" y="900"/>
                  </a:lnTo>
                  <a:lnTo>
                    <a:pt x="668" y="899"/>
                  </a:lnTo>
                  <a:lnTo>
                    <a:pt x="667" y="899"/>
                  </a:lnTo>
                  <a:lnTo>
                    <a:pt x="666" y="899"/>
                  </a:lnTo>
                  <a:lnTo>
                    <a:pt x="663" y="900"/>
                  </a:lnTo>
                  <a:lnTo>
                    <a:pt x="660" y="902"/>
                  </a:lnTo>
                  <a:lnTo>
                    <a:pt x="655" y="902"/>
                  </a:lnTo>
                  <a:lnTo>
                    <a:pt x="650" y="903"/>
                  </a:lnTo>
                  <a:lnTo>
                    <a:pt x="657" y="900"/>
                  </a:lnTo>
                  <a:lnTo>
                    <a:pt x="661" y="899"/>
                  </a:lnTo>
                  <a:lnTo>
                    <a:pt x="663" y="900"/>
                  </a:lnTo>
                  <a:lnTo>
                    <a:pt x="663" y="902"/>
                  </a:lnTo>
                  <a:lnTo>
                    <a:pt x="662" y="904"/>
                  </a:lnTo>
                  <a:lnTo>
                    <a:pt x="660" y="908"/>
                  </a:lnTo>
                  <a:lnTo>
                    <a:pt x="655" y="913"/>
                  </a:lnTo>
                  <a:lnTo>
                    <a:pt x="650" y="919"/>
                  </a:lnTo>
                  <a:lnTo>
                    <a:pt x="645" y="919"/>
                  </a:lnTo>
                  <a:lnTo>
                    <a:pt x="640" y="921"/>
                  </a:lnTo>
                  <a:lnTo>
                    <a:pt x="638" y="925"/>
                  </a:lnTo>
                  <a:lnTo>
                    <a:pt x="635" y="927"/>
                  </a:lnTo>
                  <a:lnTo>
                    <a:pt x="634" y="931"/>
                  </a:lnTo>
                  <a:lnTo>
                    <a:pt x="633" y="935"/>
                  </a:lnTo>
                  <a:lnTo>
                    <a:pt x="633" y="936"/>
                  </a:lnTo>
                  <a:lnTo>
                    <a:pt x="633" y="937"/>
                  </a:lnTo>
                  <a:lnTo>
                    <a:pt x="626" y="937"/>
                  </a:lnTo>
                  <a:lnTo>
                    <a:pt x="623" y="941"/>
                  </a:lnTo>
                  <a:lnTo>
                    <a:pt x="621" y="945"/>
                  </a:lnTo>
                  <a:lnTo>
                    <a:pt x="617" y="950"/>
                  </a:lnTo>
                  <a:lnTo>
                    <a:pt x="614" y="956"/>
                  </a:lnTo>
                  <a:lnTo>
                    <a:pt x="610" y="961"/>
                  </a:lnTo>
                  <a:lnTo>
                    <a:pt x="605" y="965"/>
                  </a:lnTo>
                  <a:lnTo>
                    <a:pt x="600" y="967"/>
                  </a:lnTo>
                  <a:lnTo>
                    <a:pt x="594" y="969"/>
                  </a:lnTo>
                  <a:lnTo>
                    <a:pt x="594" y="975"/>
                  </a:lnTo>
                  <a:lnTo>
                    <a:pt x="593" y="977"/>
                  </a:lnTo>
                  <a:lnTo>
                    <a:pt x="592" y="978"/>
                  </a:lnTo>
                  <a:lnTo>
                    <a:pt x="591" y="978"/>
                  </a:lnTo>
                  <a:lnTo>
                    <a:pt x="589" y="978"/>
                  </a:lnTo>
                  <a:lnTo>
                    <a:pt x="588" y="979"/>
                  </a:lnTo>
                  <a:lnTo>
                    <a:pt x="588" y="982"/>
                  </a:lnTo>
                  <a:lnTo>
                    <a:pt x="587" y="987"/>
                  </a:lnTo>
                  <a:lnTo>
                    <a:pt x="582" y="988"/>
                  </a:lnTo>
                  <a:lnTo>
                    <a:pt x="578" y="989"/>
                  </a:lnTo>
                  <a:lnTo>
                    <a:pt x="576" y="993"/>
                  </a:lnTo>
                  <a:lnTo>
                    <a:pt x="575" y="995"/>
                  </a:lnTo>
                  <a:lnTo>
                    <a:pt x="574" y="998"/>
                  </a:lnTo>
                  <a:lnTo>
                    <a:pt x="572" y="1000"/>
                  </a:lnTo>
                  <a:lnTo>
                    <a:pt x="572" y="1003"/>
                  </a:lnTo>
                  <a:lnTo>
                    <a:pt x="563" y="1003"/>
                  </a:lnTo>
                  <a:lnTo>
                    <a:pt x="559" y="1011"/>
                  </a:lnTo>
                  <a:lnTo>
                    <a:pt x="554" y="1026"/>
                  </a:lnTo>
                  <a:lnTo>
                    <a:pt x="549" y="1044"/>
                  </a:lnTo>
                  <a:lnTo>
                    <a:pt x="544" y="1066"/>
                  </a:lnTo>
                  <a:lnTo>
                    <a:pt x="542" y="1086"/>
                  </a:lnTo>
                  <a:lnTo>
                    <a:pt x="541" y="1105"/>
                  </a:lnTo>
                  <a:lnTo>
                    <a:pt x="541" y="1112"/>
                  </a:lnTo>
                  <a:lnTo>
                    <a:pt x="542" y="1118"/>
                  </a:lnTo>
                  <a:lnTo>
                    <a:pt x="543" y="1119"/>
                  </a:lnTo>
                  <a:lnTo>
                    <a:pt x="544" y="1120"/>
                  </a:lnTo>
                  <a:lnTo>
                    <a:pt x="547" y="1122"/>
                  </a:lnTo>
                  <a:lnTo>
                    <a:pt x="548" y="1122"/>
                  </a:lnTo>
                  <a:lnTo>
                    <a:pt x="549" y="1148"/>
                  </a:lnTo>
                  <a:lnTo>
                    <a:pt x="550" y="1190"/>
                  </a:lnTo>
                  <a:lnTo>
                    <a:pt x="554" y="1241"/>
                  </a:lnTo>
                  <a:lnTo>
                    <a:pt x="559" y="1295"/>
                  </a:lnTo>
                  <a:lnTo>
                    <a:pt x="564" y="1349"/>
                  </a:lnTo>
                  <a:lnTo>
                    <a:pt x="571" y="1394"/>
                  </a:lnTo>
                  <a:lnTo>
                    <a:pt x="575" y="1412"/>
                  </a:lnTo>
                  <a:lnTo>
                    <a:pt x="578" y="1425"/>
                  </a:lnTo>
                  <a:lnTo>
                    <a:pt x="581" y="1430"/>
                  </a:lnTo>
                  <a:lnTo>
                    <a:pt x="583" y="1434"/>
                  </a:lnTo>
                  <a:lnTo>
                    <a:pt x="584" y="1436"/>
                  </a:lnTo>
                  <a:lnTo>
                    <a:pt x="587" y="1438"/>
                  </a:lnTo>
                  <a:lnTo>
                    <a:pt x="589" y="1457"/>
                  </a:lnTo>
                  <a:lnTo>
                    <a:pt x="593" y="1489"/>
                  </a:lnTo>
                  <a:lnTo>
                    <a:pt x="597" y="1529"/>
                  </a:lnTo>
                  <a:lnTo>
                    <a:pt x="600" y="1571"/>
                  </a:lnTo>
                  <a:lnTo>
                    <a:pt x="600" y="1592"/>
                  </a:lnTo>
                  <a:lnTo>
                    <a:pt x="600" y="1612"/>
                  </a:lnTo>
                  <a:lnTo>
                    <a:pt x="600" y="1631"/>
                  </a:lnTo>
                  <a:lnTo>
                    <a:pt x="598" y="1646"/>
                  </a:lnTo>
                  <a:lnTo>
                    <a:pt x="595" y="1654"/>
                  </a:lnTo>
                  <a:lnTo>
                    <a:pt x="594" y="1661"/>
                  </a:lnTo>
                  <a:lnTo>
                    <a:pt x="592" y="1666"/>
                  </a:lnTo>
                  <a:lnTo>
                    <a:pt x="588" y="1671"/>
                  </a:lnTo>
                  <a:lnTo>
                    <a:pt x="586" y="1676"/>
                  </a:lnTo>
                  <a:lnTo>
                    <a:pt x="582" y="1678"/>
                  </a:lnTo>
                  <a:lnTo>
                    <a:pt x="577" y="1681"/>
                  </a:lnTo>
                  <a:lnTo>
                    <a:pt x="572" y="1681"/>
                  </a:lnTo>
                  <a:lnTo>
                    <a:pt x="572" y="1688"/>
                  </a:lnTo>
                  <a:lnTo>
                    <a:pt x="571" y="1694"/>
                  </a:lnTo>
                  <a:lnTo>
                    <a:pt x="570" y="1700"/>
                  </a:lnTo>
                  <a:lnTo>
                    <a:pt x="567" y="1707"/>
                  </a:lnTo>
                  <a:lnTo>
                    <a:pt x="566" y="1713"/>
                  </a:lnTo>
                  <a:lnTo>
                    <a:pt x="565" y="1719"/>
                  </a:lnTo>
                  <a:lnTo>
                    <a:pt x="564" y="1727"/>
                  </a:lnTo>
                  <a:lnTo>
                    <a:pt x="563" y="1734"/>
                  </a:lnTo>
                  <a:lnTo>
                    <a:pt x="541" y="1734"/>
                  </a:lnTo>
                  <a:lnTo>
                    <a:pt x="541" y="1730"/>
                  </a:lnTo>
                  <a:lnTo>
                    <a:pt x="538" y="1725"/>
                  </a:lnTo>
                  <a:lnTo>
                    <a:pt x="533" y="1722"/>
                  </a:lnTo>
                  <a:lnTo>
                    <a:pt x="529" y="1717"/>
                  </a:lnTo>
                  <a:lnTo>
                    <a:pt x="516" y="1707"/>
                  </a:lnTo>
                  <a:lnTo>
                    <a:pt x="502" y="1696"/>
                  </a:lnTo>
                  <a:lnTo>
                    <a:pt x="488" y="1684"/>
                  </a:lnTo>
                  <a:lnTo>
                    <a:pt x="475" y="1673"/>
                  </a:lnTo>
                  <a:lnTo>
                    <a:pt x="470" y="1667"/>
                  </a:lnTo>
                  <a:lnTo>
                    <a:pt x="467" y="1661"/>
                  </a:lnTo>
                  <a:lnTo>
                    <a:pt x="464" y="1655"/>
                  </a:lnTo>
                  <a:lnTo>
                    <a:pt x="463" y="1649"/>
                  </a:lnTo>
                  <a:lnTo>
                    <a:pt x="461" y="1648"/>
                  </a:lnTo>
                  <a:lnTo>
                    <a:pt x="458" y="1646"/>
                  </a:lnTo>
                  <a:lnTo>
                    <a:pt x="456" y="1645"/>
                  </a:lnTo>
                  <a:lnTo>
                    <a:pt x="453" y="1643"/>
                  </a:lnTo>
                  <a:lnTo>
                    <a:pt x="452" y="1639"/>
                  </a:lnTo>
                  <a:lnTo>
                    <a:pt x="450" y="1637"/>
                  </a:lnTo>
                  <a:lnTo>
                    <a:pt x="450" y="1633"/>
                  </a:lnTo>
                  <a:lnTo>
                    <a:pt x="448" y="1631"/>
                  </a:lnTo>
                  <a:lnTo>
                    <a:pt x="444" y="1629"/>
                  </a:lnTo>
                  <a:lnTo>
                    <a:pt x="441" y="1629"/>
                  </a:lnTo>
                  <a:lnTo>
                    <a:pt x="440" y="1628"/>
                  </a:lnTo>
                  <a:lnTo>
                    <a:pt x="440" y="1626"/>
                  </a:lnTo>
                  <a:lnTo>
                    <a:pt x="440" y="1625"/>
                  </a:lnTo>
                  <a:lnTo>
                    <a:pt x="439" y="1623"/>
                  </a:lnTo>
                  <a:lnTo>
                    <a:pt x="436" y="1622"/>
                  </a:lnTo>
                  <a:lnTo>
                    <a:pt x="431" y="1622"/>
                  </a:lnTo>
                  <a:lnTo>
                    <a:pt x="433" y="1625"/>
                  </a:lnTo>
                  <a:lnTo>
                    <a:pt x="434" y="1626"/>
                  </a:lnTo>
                  <a:lnTo>
                    <a:pt x="436" y="1625"/>
                  </a:lnTo>
                  <a:lnTo>
                    <a:pt x="439" y="1623"/>
                  </a:lnTo>
                  <a:lnTo>
                    <a:pt x="439" y="1621"/>
                  </a:lnTo>
                  <a:lnTo>
                    <a:pt x="439" y="1617"/>
                  </a:lnTo>
                  <a:lnTo>
                    <a:pt x="436" y="1612"/>
                  </a:lnTo>
                  <a:lnTo>
                    <a:pt x="431" y="1606"/>
                  </a:lnTo>
                  <a:lnTo>
                    <a:pt x="429" y="1606"/>
                  </a:lnTo>
                  <a:lnTo>
                    <a:pt x="427" y="1605"/>
                  </a:lnTo>
                  <a:lnTo>
                    <a:pt x="424" y="1603"/>
                  </a:lnTo>
                  <a:lnTo>
                    <a:pt x="420" y="1602"/>
                  </a:lnTo>
                  <a:lnTo>
                    <a:pt x="418" y="1599"/>
                  </a:lnTo>
                  <a:lnTo>
                    <a:pt x="416" y="1598"/>
                  </a:lnTo>
                  <a:lnTo>
                    <a:pt x="413" y="1597"/>
                  </a:lnTo>
                  <a:lnTo>
                    <a:pt x="410" y="1595"/>
                  </a:lnTo>
                  <a:lnTo>
                    <a:pt x="410" y="1592"/>
                  </a:lnTo>
                  <a:lnTo>
                    <a:pt x="408" y="1589"/>
                  </a:lnTo>
                  <a:lnTo>
                    <a:pt x="407" y="1588"/>
                  </a:lnTo>
                  <a:lnTo>
                    <a:pt x="406" y="1588"/>
                  </a:lnTo>
                  <a:lnTo>
                    <a:pt x="405" y="1588"/>
                  </a:lnTo>
                  <a:lnTo>
                    <a:pt x="403" y="1587"/>
                  </a:lnTo>
                  <a:lnTo>
                    <a:pt x="403" y="1585"/>
                  </a:lnTo>
                  <a:lnTo>
                    <a:pt x="402" y="1580"/>
                  </a:lnTo>
                  <a:lnTo>
                    <a:pt x="399" y="1580"/>
                  </a:lnTo>
                  <a:lnTo>
                    <a:pt x="394" y="1578"/>
                  </a:lnTo>
                  <a:lnTo>
                    <a:pt x="389" y="1577"/>
                  </a:lnTo>
                  <a:lnTo>
                    <a:pt x="383" y="1575"/>
                  </a:lnTo>
                  <a:lnTo>
                    <a:pt x="378" y="1572"/>
                  </a:lnTo>
                  <a:lnTo>
                    <a:pt x="374" y="1570"/>
                  </a:lnTo>
                  <a:lnTo>
                    <a:pt x="372" y="1568"/>
                  </a:lnTo>
                  <a:lnTo>
                    <a:pt x="371" y="1564"/>
                  </a:lnTo>
                  <a:lnTo>
                    <a:pt x="354" y="1564"/>
                  </a:lnTo>
                  <a:lnTo>
                    <a:pt x="354" y="1553"/>
                  </a:lnTo>
                  <a:lnTo>
                    <a:pt x="354" y="1557"/>
                  </a:lnTo>
                  <a:lnTo>
                    <a:pt x="354" y="1558"/>
                  </a:lnTo>
                  <a:lnTo>
                    <a:pt x="352" y="1558"/>
                  </a:lnTo>
                  <a:lnTo>
                    <a:pt x="350" y="1557"/>
                  </a:lnTo>
                  <a:lnTo>
                    <a:pt x="348" y="1555"/>
                  </a:lnTo>
                  <a:lnTo>
                    <a:pt x="344" y="1554"/>
                  </a:lnTo>
                  <a:lnTo>
                    <a:pt x="339" y="1553"/>
                  </a:lnTo>
                  <a:lnTo>
                    <a:pt x="339" y="1546"/>
                  </a:lnTo>
                  <a:lnTo>
                    <a:pt x="276" y="1546"/>
                  </a:lnTo>
                  <a:lnTo>
                    <a:pt x="276" y="1553"/>
                  </a:lnTo>
                  <a:lnTo>
                    <a:pt x="270" y="1558"/>
                  </a:lnTo>
                  <a:lnTo>
                    <a:pt x="263" y="1563"/>
                  </a:lnTo>
                  <a:lnTo>
                    <a:pt x="255" y="1566"/>
                  </a:lnTo>
                  <a:lnTo>
                    <a:pt x="250" y="1571"/>
                  </a:lnTo>
                  <a:lnTo>
                    <a:pt x="248" y="1572"/>
                  </a:lnTo>
                  <a:lnTo>
                    <a:pt x="247" y="1575"/>
                  </a:lnTo>
                  <a:lnTo>
                    <a:pt x="248" y="1576"/>
                  </a:lnTo>
                  <a:lnTo>
                    <a:pt x="249" y="1577"/>
                  </a:lnTo>
                  <a:lnTo>
                    <a:pt x="255" y="1580"/>
                  </a:lnTo>
                  <a:lnTo>
                    <a:pt x="269" y="1580"/>
                  </a:lnTo>
                  <a:lnTo>
                    <a:pt x="270" y="1583"/>
                  </a:lnTo>
                  <a:lnTo>
                    <a:pt x="270" y="1588"/>
                  </a:lnTo>
                  <a:lnTo>
                    <a:pt x="272" y="1594"/>
                  </a:lnTo>
                  <a:lnTo>
                    <a:pt x="274" y="1600"/>
                  </a:lnTo>
                  <a:lnTo>
                    <a:pt x="276" y="1605"/>
                  </a:lnTo>
                  <a:lnTo>
                    <a:pt x="280" y="1610"/>
                  </a:lnTo>
                  <a:lnTo>
                    <a:pt x="283" y="1614"/>
                  </a:lnTo>
                  <a:lnTo>
                    <a:pt x="286" y="1615"/>
                  </a:lnTo>
                  <a:lnTo>
                    <a:pt x="287" y="1620"/>
                  </a:lnTo>
                  <a:lnTo>
                    <a:pt x="287" y="1625"/>
                  </a:lnTo>
                  <a:lnTo>
                    <a:pt x="288" y="1629"/>
                  </a:lnTo>
                  <a:lnTo>
                    <a:pt x="289" y="1634"/>
                  </a:lnTo>
                  <a:lnTo>
                    <a:pt x="292" y="1639"/>
                  </a:lnTo>
                  <a:lnTo>
                    <a:pt x="292" y="1644"/>
                  </a:lnTo>
                  <a:lnTo>
                    <a:pt x="293" y="1650"/>
                  </a:lnTo>
                  <a:lnTo>
                    <a:pt x="293" y="1656"/>
                  </a:lnTo>
                  <a:lnTo>
                    <a:pt x="298" y="1660"/>
                  </a:lnTo>
                  <a:lnTo>
                    <a:pt x="304" y="1668"/>
                  </a:lnTo>
                  <a:lnTo>
                    <a:pt x="312" y="1682"/>
                  </a:lnTo>
                  <a:lnTo>
                    <a:pt x="321" y="1698"/>
                  </a:lnTo>
                  <a:lnTo>
                    <a:pt x="331" y="1713"/>
                  </a:lnTo>
                  <a:lnTo>
                    <a:pt x="339" y="1728"/>
                  </a:lnTo>
                  <a:lnTo>
                    <a:pt x="348" y="1741"/>
                  </a:lnTo>
                  <a:lnTo>
                    <a:pt x="354" y="1750"/>
                  </a:lnTo>
                  <a:lnTo>
                    <a:pt x="354" y="1775"/>
                  </a:lnTo>
                  <a:lnTo>
                    <a:pt x="360" y="1777"/>
                  </a:lnTo>
                  <a:lnTo>
                    <a:pt x="365" y="1780"/>
                  </a:lnTo>
                  <a:lnTo>
                    <a:pt x="369" y="1785"/>
                  </a:lnTo>
                  <a:lnTo>
                    <a:pt x="373" y="1792"/>
                  </a:lnTo>
                  <a:lnTo>
                    <a:pt x="380" y="1808"/>
                  </a:lnTo>
                  <a:lnTo>
                    <a:pt x="386" y="1829"/>
                  </a:lnTo>
                  <a:lnTo>
                    <a:pt x="391" y="1849"/>
                  </a:lnTo>
                  <a:lnTo>
                    <a:pt x="395" y="1869"/>
                  </a:lnTo>
                  <a:lnTo>
                    <a:pt x="399" y="1885"/>
                  </a:lnTo>
                  <a:lnTo>
                    <a:pt x="402" y="1894"/>
                  </a:lnTo>
                  <a:lnTo>
                    <a:pt x="410" y="1894"/>
                  </a:lnTo>
                  <a:lnTo>
                    <a:pt x="418" y="1914"/>
                  </a:lnTo>
                  <a:lnTo>
                    <a:pt x="424" y="1934"/>
                  </a:lnTo>
                  <a:lnTo>
                    <a:pt x="429" y="1956"/>
                  </a:lnTo>
                  <a:lnTo>
                    <a:pt x="433" y="1981"/>
                  </a:lnTo>
                  <a:lnTo>
                    <a:pt x="435" y="2006"/>
                  </a:lnTo>
                  <a:lnTo>
                    <a:pt x="437" y="2032"/>
                  </a:lnTo>
                  <a:lnTo>
                    <a:pt x="437" y="2058"/>
                  </a:lnTo>
                  <a:lnTo>
                    <a:pt x="439" y="2086"/>
                  </a:lnTo>
                  <a:lnTo>
                    <a:pt x="437" y="2142"/>
                  </a:lnTo>
                  <a:lnTo>
                    <a:pt x="435" y="2196"/>
                  </a:lnTo>
                  <a:lnTo>
                    <a:pt x="433" y="2247"/>
                  </a:lnTo>
                  <a:lnTo>
                    <a:pt x="431" y="2292"/>
                  </a:lnTo>
                  <a:lnTo>
                    <a:pt x="427" y="2300"/>
                  </a:lnTo>
                  <a:lnTo>
                    <a:pt x="420" y="2311"/>
                  </a:lnTo>
                  <a:lnTo>
                    <a:pt x="416" y="2324"/>
                  </a:lnTo>
                  <a:lnTo>
                    <a:pt x="410" y="2339"/>
                  </a:lnTo>
                  <a:lnTo>
                    <a:pt x="403" y="2355"/>
                  </a:lnTo>
                  <a:lnTo>
                    <a:pt x="399" y="2369"/>
                  </a:lnTo>
                  <a:lnTo>
                    <a:pt x="393" y="2382"/>
                  </a:lnTo>
                  <a:lnTo>
                    <a:pt x="385" y="2393"/>
                  </a:lnTo>
                  <a:lnTo>
                    <a:pt x="378" y="2393"/>
                  </a:lnTo>
                  <a:lnTo>
                    <a:pt x="378" y="2397"/>
                  </a:lnTo>
                  <a:lnTo>
                    <a:pt x="376" y="2402"/>
                  </a:lnTo>
                  <a:lnTo>
                    <a:pt x="373" y="2408"/>
                  </a:lnTo>
                  <a:lnTo>
                    <a:pt x="369" y="2413"/>
                  </a:lnTo>
                  <a:lnTo>
                    <a:pt x="366" y="2419"/>
                  </a:lnTo>
                  <a:lnTo>
                    <a:pt x="362" y="2423"/>
                  </a:lnTo>
                  <a:lnTo>
                    <a:pt x="359" y="2425"/>
                  </a:lnTo>
                  <a:lnTo>
                    <a:pt x="354" y="2427"/>
                  </a:lnTo>
                  <a:lnTo>
                    <a:pt x="361" y="2420"/>
                  </a:lnTo>
                  <a:lnTo>
                    <a:pt x="366" y="2417"/>
                  </a:lnTo>
                  <a:lnTo>
                    <a:pt x="367" y="2417"/>
                  </a:lnTo>
                  <a:lnTo>
                    <a:pt x="367" y="2418"/>
                  </a:lnTo>
                  <a:lnTo>
                    <a:pt x="367" y="2420"/>
                  </a:lnTo>
                  <a:lnTo>
                    <a:pt x="365" y="2425"/>
                  </a:lnTo>
                  <a:lnTo>
                    <a:pt x="362" y="2431"/>
                  </a:lnTo>
                  <a:lnTo>
                    <a:pt x="357" y="2439"/>
                  </a:lnTo>
                  <a:lnTo>
                    <a:pt x="354" y="2445"/>
                  </a:lnTo>
                  <a:lnTo>
                    <a:pt x="346" y="2453"/>
                  </a:lnTo>
                  <a:lnTo>
                    <a:pt x="339" y="2453"/>
                  </a:lnTo>
                  <a:lnTo>
                    <a:pt x="339" y="2462"/>
                  </a:lnTo>
                  <a:lnTo>
                    <a:pt x="332" y="2462"/>
                  </a:lnTo>
                  <a:lnTo>
                    <a:pt x="332" y="2469"/>
                  </a:lnTo>
                  <a:lnTo>
                    <a:pt x="325" y="2480"/>
                  </a:lnTo>
                  <a:lnTo>
                    <a:pt x="327" y="2476"/>
                  </a:lnTo>
                  <a:lnTo>
                    <a:pt x="328" y="2475"/>
                  </a:lnTo>
                  <a:lnTo>
                    <a:pt x="327" y="2475"/>
                  </a:lnTo>
                  <a:lnTo>
                    <a:pt x="326" y="2476"/>
                  </a:lnTo>
                  <a:lnTo>
                    <a:pt x="323" y="2476"/>
                  </a:lnTo>
                  <a:lnTo>
                    <a:pt x="318" y="2479"/>
                  </a:lnTo>
                  <a:lnTo>
                    <a:pt x="314" y="2479"/>
                  </a:lnTo>
                  <a:lnTo>
                    <a:pt x="308" y="2480"/>
                  </a:lnTo>
                  <a:lnTo>
                    <a:pt x="308" y="2485"/>
                  </a:lnTo>
                  <a:lnTo>
                    <a:pt x="306" y="2491"/>
                  </a:lnTo>
                  <a:lnTo>
                    <a:pt x="304" y="2496"/>
                  </a:lnTo>
                  <a:lnTo>
                    <a:pt x="300" y="2499"/>
                  </a:lnTo>
                  <a:lnTo>
                    <a:pt x="298" y="2504"/>
                  </a:lnTo>
                  <a:lnTo>
                    <a:pt x="295" y="2510"/>
                  </a:lnTo>
                  <a:lnTo>
                    <a:pt x="294" y="2515"/>
                  </a:lnTo>
                  <a:lnTo>
                    <a:pt x="293" y="2523"/>
                  </a:lnTo>
                  <a:lnTo>
                    <a:pt x="291" y="2523"/>
                  </a:lnTo>
                  <a:lnTo>
                    <a:pt x="288" y="2524"/>
                  </a:lnTo>
                  <a:lnTo>
                    <a:pt x="284" y="2525"/>
                  </a:lnTo>
                  <a:lnTo>
                    <a:pt x="281" y="2526"/>
                  </a:lnTo>
                  <a:lnTo>
                    <a:pt x="278" y="2527"/>
                  </a:lnTo>
                  <a:lnTo>
                    <a:pt x="275" y="2529"/>
                  </a:lnTo>
                  <a:lnTo>
                    <a:pt x="272" y="2530"/>
                  </a:lnTo>
                  <a:lnTo>
                    <a:pt x="269" y="2530"/>
                  </a:lnTo>
                  <a:lnTo>
                    <a:pt x="269" y="2535"/>
                  </a:lnTo>
                  <a:lnTo>
                    <a:pt x="267" y="2537"/>
                  </a:lnTo>
                  <a:lnTo>
                    <a:pt x="267" y="2538"/>
                  </a:lnTo>
                  <a:lnTo>
                    <a:pt x="265" y="2538"/>
                  </a:lnTo>
                  <a:lnTo>
                    <a:pt x="264" y="2538"/>
                  </a:lnTo>
                  <a:lnTo>
                    <a:pt x="263" y="2538"/>
                  </a:lnTo>
                  <a:lnTo>
                    <a:pt x="263" y="2541"/>
                  </a:lnTo>
                  <a:lnTo>
                    <a:pt x="261" y="2546"/>
                  </a:lnTo>
                  <a:lnTo>
                    <a:pt x="264" y="2546"/>
                  </a:lnTo>
                  <a:lnTo>
                    <a:pt x="265" y="2543"/>
                  </a:lnTo>
                  <a:lnTo>
                    <a:pt x="264" y="2542"/>
                  </a:lnTo>
                  <a:lnTo>
                    <a:pt x="263" y="2540"/>
                  </a:lnTo>
                  <a:lnTo>
                    <a:pt x="260" y="2538"/>
                  </a:lnTo>
                  <a:lnTo>
                    <a:pt x="257" y="2540"/>
                  </a:lnTo>
                  <a:lnTo>
                    <a:pt x="253" y="2541"/>
                  </a:lnTo>
                  <a:lnTo>
                    <a:pt x="247" y="2546"/>
                  </a:lnTo>
                  <a:lnTo>
                    <a:pt x="247" y="2552"/>
                  </a:lnTo>
                  <a:lnTo>
                    <a:pt x="244" y="2557"/>
                  </a:lnTo>
                  <a:lnTo>
                    <a:pt x="242" y="2560"/>
                  </a:lnTo>
                  <a:lnTo>
                    <a:pt x="238" y="2563"/>
                  </a:lnTo>
                  <a:lnTo>
                    <a:pt x="236" y="2564"/>
                  </a:lnTo>
                  <a:lnTo>
                    <a:pt x="233" y="2564"/>
                  </a:lnTo>
                  <a:lnTo>
                    <a:pt x="231" y="2564"/>
                  </a:lnTo>
                  <a:lnTo>
                    <a:pt x="230" y="2564"/>
                  </a:lnTo>
                  <a:lnTo>
                    <a:pt x="230" y="2572"/>
                  </a:lnTo>
                  <a:lnTo>
                    <a:pt x="227" y="2574"/>
                  </a:lnTo>
                  <a:lnTo>
                    <a:pt x="223" y="2575"/>
                  </a:lnTo>
                  <a:lnTo>
                    <a:pt x="218" y="2577"/>
                  </a:lnTo>
                  <a:lnTo>
                    <a:pt x="213" y="2581"/>
                  </a:lnTo>
                  <a:lnTo>
                    <a:pt x="208" y="2586"/>
                  </a:lnTo>
                  <a:lnTo>
                    <a:pt x="204" y="2589"/>
                  </a:lnTo>
                  <a:lnTo>
                    <a:pt x="202" y="2593"/>
                  </a:lnTo>
                  <a:lnTo>
                    <a:pt x="201" y="2597"/>
                  </a:lnTo>
                  <a:lnTo>
                    <a:pt x="208" y="2589"/>
                  </a:lnTo>
                  <a:lnTo>
                    <a:pt x="210" y="2584"/>
                  </a:lnTo>
                  <a:lnTo>
                    <a:pt x="210" y="2583"/>
                  </a:lnTo>
                  <a:lnTo>
                    <a:pt x="209" y="2583"/>
                  </a:lnTo>
                  <a:lnTo>
                    <a:pt x="207" y="2584"/>
                  </a:lnTo>
                  <a:lnTo>
                    <a:pt x="203" y="2587"/>
                  </a:lnTo>
                  <a:lnTo>
                    <a:pt x="197" y="2589"/>
                  </a:lnTo>
                  <a:lnTo>
                    <a:pt x="191" y="2593"/>
                  </a:lnTo>
                  <a:lnTo>
                    <a:pt x="184" y="2597"/>
                  </a:lnTo>
                  <a:lnTo>
                    <a:pt x="184" y="2603"/>
                  </a:lnTo>
                  <a:lnTo>
                    <a:pt x="182" y="2608"/>
                  </a:lnTo>
                  <a:lnTo>
                    <a:pt x="180" y="2610"/>
                  </a:lnTo>
                  <a:lnTo>
                    <a:pt x="176" y="2614"/>
                  </a:lnTo>
                  <a:lnTo>
                    <a:pt x="174" y="2616"/>
                  </a:lnTo>
                  <a:lnTo>
                    <a:pt x="172" y="2617"/>
                  </a:lnTo>
                  <a:lnTo>
                    <a:pt x="170" y="2620"/>
                  </a:lnTo>
                  <a:lnTo>
                    <a:pt x="169" y="2622"/>
                  </a:lnTo>
                  <a:lnTo>
                    <a:pt x="174" y="2620"/>
                  </a:lnTo>
                  <a:lnTo>
                    <a:pt x="175" y="2618"/>
                  </a:lnTo>
                  <a:lnTo>
                    <a:pt x="175" y="2617"/>
                  </a:lnTo>
                  <a:lnTo>
                    <a:pt x="173" y="2616"/>
                  </a:lnTo>
                  <a:lnTo>
                    <a:pt x="169" y="2617"/>
                  </a:lnTo>
                  <a:lnTo>
                    <a:pt x="164" y="2618"/>
                  </a:lnTo>
                  <a:lnTo>
                    <a:pt x="159" y="2620"/>
                  </a:lnTo>
                  <a:lnTo>
                    <a:pt x="152" y="2622"/>
                  </a:lnTo>
                  <a:lnTo>
                    <a:pt x="152" y="2626"/>
                  </a:lnTo>
                  <a:lnTo>
                    <a:pt x="151" y="2627"/>
                  </a:lnTo>
                  <a:lnTo>
                    <a:pt x="148" y="2629"/>
                  </a:lnTo>
                  <a:lnTo>
                    <a:pt x="145" y="2632"/>
                  </a:lnTo>
                  <a:lnTo>
                    <a:pt x="142" y="2634"/>
                  </a:lnTo>
                  <a:lnTo>
                    <a:pt x="140" y="2638"/>
                  </a:lnTo>
                  <a:lnTo>
                    <a:pt x="139" y="2643"/>
                  </a:lnTo>
                  <a:lnTo>
                    <a:pt x="137" y="2649"/>
                  </a:lnTo>
                  <a:lnTo>
                    <a:pt x="135" y="2649"/>
                  </a:lnTo>
                  <a:lnTo>
                    <a:pt x="133" y="2650"/>
                  </a:lnTo>
                  <a:lnTo>
                    <a:pt x="130" y="2653"/>
                  </a:lnTo>
                  <a:lnTo>
                    <a:pt x="128" y="2654"/>
                  </a:lnTo>
                  <a:lnTo>
                    <a:pt x="127" y="2656"/>
                  </a:lnTo>
                  <a:lnTo>
                    <a:pt x="125" y="2659"/>
                  </a:lnTo>
                  <a:lnTo>
                    <a:pt x="124" y="2662"/>
                  </a:lnTo>
                  <a:lnTo>
                    <a:pt x="124" y="2665"/>
                  </a:lnTo>
                  <a:lnTo>
                    <a:pt x="117" y="2673"/>
                  </a:lnTo>
                  <a:lnTo>
                    <a:pt x="107" y="2680"/>
                  </a:lnTo>
                  <a:lnTo>
                    <a:pt x="103" y="2682"/>
                  </a:lnTo>
                  <a:lnTo>
                    <a:pt x="101" y="2683"/>
                  </a:lnTo>
                  <a:lnTo>
                    <a:pt x="99" y="2684"/>
                  </a:lnTo>
                  <a:lnTo>
                    <a:pt x="96" y="2687"/>
                  </a:lnTo>
                  <a:lnTo>
                    <a:pt x="95" y="2690"/>
                  </a:lnTo>
                  <a:lnTo>
                    <a:pt x="94" y="2693"/>
                  </a:lnTo>
                  <a:lnTo>
                    <a:pt x="93" y="2696"/>
                  </a:lnTo>
                  <a:lnTo>
                    <a:pt x="93" y="2700"/>
                  </a:lnTo>
                  <a:lnTo>
                    <a:pt x="89" y="2700"/>
                  </a:lnTo>
                  <a:lnTo>
                    <a:pt x="86" y="2701"/>
                  </a:lnTo>
                  <a:lnTo>
                    <a:pt x="84" y="2702"/>
                  </a:lnTo>
                  <a:lnTo>
                    <a:pt x="82" y="2705"/>
                  </a:lnTo>
                  <a:lnTo>
                    <a:pt x="80" y="2707"/>
                  </a:lnTo>
                  <a:lnTo>
                    <a:pt x="79" y="2710"/>
                  </a:lnTo>
                  <a:lnTo>
                    <a:pt x="78" y="2712"/>
                  </a:lnTo>
                  <a:lnTo>
                    <a:pt x="78" y="2716"/>
                  </a:lnTo>
                  <a:lnTo>
                    <a:pt x="74" y="2716"/>
                  </a:lnTo>
                  <a:lnTo>
                    <a:pt x="71" y="2717"/>
                  </a:lnTo>
                  <a:lnTo>
                    <a:pt x="68" y="2718"/>
                  </a:lnTo>
                  <a:lnTo>
                    <a:pt x="66" y="2721"/>
                  </a:lnTo>
                  <a:lnTo>
                    <a:pt x="63" y="2723"/>
                  </a:lnTo>
                  <a:lnTo>
                    <a:pt x="62" y="2727"/>
                  </a:lnTo>
                  <a:lnTo>
                    <a:pt x="61" y="2730"/>
                  </a:lnTo>
                  <a:lnTo>
                    <a:pt x="61" y="2734"/>
                  </a:lnTo>
                  <a:lnTo>
                    <a:pt x="57" y="2735"/>
                  </a:lnTo>
                  <a:lnTo>
                    <a:pt x="54" y="2738"/>
                  </a:lnTo>
                  <a:lnTo>
                    <a:pt x="50" y="2741"/>
                  </a:lnTo>
                  <a:lnTo>
                    <a:pt x="46" y="2746"/>
                  </a:lnTo>
                  <a:lnTo>
                    <a:pt x="44" y="2752"/>
                  </a:lnTo>
                  <a:lnTo>
                    <a:pt x="42" y="2757"/>
                  </a:lnTo>
                  <a:lnTo>
                    <a:pt x="39" y="2762"/>
                  </a:lnTo>
                  <a:lnTo>
                    <a:pt x="39" y="2766"/>
                  </a:lnTo>
                  <a:lnTo>
                    <a:pt x="29" y="2776"/>
                  </a:lnTo>
                  <a:lnTo>
                    <a:pt x="22" y="2776"/>
                  </a:lnTo>
                  <a:lnTo>
                    <a:pt x="15" y="2784"/>
                  </a:lnTo>
                  <a:lnTo>
                    <a:pt x="16" y="2781"/>
                  </a:lnTo>
                  <a:lnTo>
                    <a:pt x="17" y="2781"/>
                  </a:lnTo>
                  <a:lnTo>
                    <a:pt x="17" y="2783"/>
                  </a:lnTo>
                  <a:lnTo>
                    <a:pt x="16" y="2786"/>
                  </a:lnTo>
                  <a:lnTo>
                    <a:pt x="15" y="2790"/>
                  </a:lnTo>
                  <a:lnTo>
                    <a:pt x="15" y="2795"/>
                  </a:lnTo>
                  <a:lnTo>
                    <a:pt x="15" y="2800"/>
                  </a:lnTo>
                  <a:lnTo>
                    <a:pt x="10" y="2801"/>
                  </a:lnTo>
                  <a:lnTo>
                    <a:pt x="8" y="2801"/>
                  </a:lnTo>
                  <a:lnTo>
                    <a:pt x="8" y="2802"/>
                  </a:lnTo>
                  <a:lnTo>
                    <a:pt x="8" y="2804"/>
                  </a:lnTo>
                  <a:lnTo>
                    <a:pt x="6" y="2806"/>
                  </a:lnTo>
                  <a:lnTo>
                    <a:pt x="6" y="2807"/>
                  </a:lnTo>
                  <a:lnTo>
                    <a:pt x="4" y="2808"/>
                  </a:lnTo>
                  <a:lnTo>
                    <a:pt x="0" y="2808"/>
                  </a:lnTo>
                  <a:lnTo>
                    <a:pt x="0" y="2927"/>
                  </a:lnTo>
                  <a:lnTo>
                    <a:pt x="9" y="2927"/>
                  </a:lnTo>
                  <a:lnTo>
                    <a:pt x="17" y="2926"/>
                  </a:lnTo>
                  <a:lnTo>
                    <a:pt x="27" y="2925"/>
                  </a:lnTo>
                  <a:lnTo>
                    <a:pt x="38" y="2923"/>
                  </a:lnTo>
                  <a:lnTo>
                    <a:pt x="48" y="2921"/>
                  </a:lnTo>
                  <a:lnTo>
                    <a:pt x="59" y="2920"/>
                  </a:lnTo>
                  <a:lnTo>
                    <a:pt x="68" y="2920"/>
                  </a:lnTo>
                  <a:lnTo>
                    <a:pt x="78" y="2919"/>
                  </a:lnTo>
                  <a:lnTo>
                    <a:pt x="78" y="2922"/>
                  </a:lnTo>
                  <a:lnTo>
                    <a:pt x="79" y="2925"/>
                  </a:lnTo>
                  <a:lnTo>
                    <a:pt x="80" y="2927"/>
                  </a:lnTo>
                  <a:lnTo>
                    <a:pt x="84" y="2930"/>
                  </a:lnTo>
                  <a:lnTo>
                    <a:pt x="90" y="2934"/>
                  </a:lnTo>
                  <a:lnTo>
                    <a:pt x="97" y="2937"/>
                  </a:lnTo>
                  <a:lnTo>
                    <a:pt x="103" y="2940"/>
                  </a:lnTo>
                  <a:lnTo>
                    <a:pt x="111" y="2944"/>
                  </a:lnTo>
                  <a:lnTo>
                    <a:pt x="113" y="2945"/>
                  </a:lnTo>
                  <a:lnTo>
                    <a:pt x="114" y="2948"/>
                  </a:lnTo>
                  <a:lnTo>
                    <a:pt x="116" y="2950"/>
                  </a:lnTo>
                  <a:lnTo>
                    <a:pt x="117" y="2954"/>
                  </a:lnTo>
                  <a:lnTo>
                    <a:pt x="145" y="2954"/>
                  </a:lnTo>
                  <a:lnTo>
                    <a:pt x="176" y="2955"/>
                  </a:lnTo>
                  <a:lnTo>
                    <a:pt x="210" y="2954"/>
                  </a:lnTo>
                  <a:lnTo>
                    <a:pt x="246" y="2951"/>
                  </a:lnTo>
                  <a:lnTo>
                    <a:pt x="261" y="2949"/>
                  </a:lnTo>
                  <a:lnTo>
                    <a:pt x="278" y="2945"/>
                  </a:lnTo>
                  <a:lnTo>
                    <a:pt x="293" y="2940"/>
                  </a:lnTo>
                  <a:lnTo>
                    <a:pt x="308" y="2934"/>
                  </a:lnTo>
                  <a:lnTo>
                    <a:pt x="320" y="2927"/>
                  </a:lnTo>
                  <a:lnTo>
                    <a:pt x="331" y="2917"/>
                  </a:lnTo>
                  <a:lnTo>
                    <a:pt x="335" y="2911"/>
                  </a:lnTo>
                  <a:lnTo>
                    <a:pt x="340" y="2906"/>
                  </a:lnTo>
                  <a:lnTo>
                    <a:pt x="344" y="2899"/>
                  </a:lnTo>
                  <a:lnTo>
                    <a:pt x="346" y="2893"/>
                  </a:lnTo>
                  <a:lnTo>
                    <a:pt x="363" y="2893"/>
                  </a:lnTo>
                  <a:lnTo>
                    <a:pt x="363" y="2885"/>
                  </a:lnTo>
                  <a:lnTo>
                    <a:pt x="372" y="2882"/>
                  </a:lnTo>
                  <a:lnTo>
                    <a:pt x="382" y="2879"/>
                  </a:lnTo>
                  <a:lnTo>
                    <a:pt x="395" y="2876"/>
                  </a:lnTo>
                  <a:lnTo>
                    <a:pt x="410" y="2874"/>
                  </a:lnTo>
                  <a:lnTo>
                    <a:pt x="425" y="2871"/>
                  </a:lnTo>
                  <a:lnTo>
                    <a:pt x="440" y="2870"/>
                  </a:lnTo>
                  <a:lnTo>
                    <a:pt x="453" y="2869"/>
                  </a:lnTo>
                  <a:lnTo>
                    <a:pt x="463" y="2869"/>
                  </a:lnTo>
                  <a:lnTo>
                    <a:pt x="470" y="2860"/>
                  </a:lnTo>
                  <a:lnTo>
                    <a:pt x="470" y="2851"/>
                  </a:lnTo>
                  <a:lnTo>
                    <a:pt x="478" y="2842"/>
                  </a:lnTo>
                  <a:lnTo>
                    <a:pt x="481" y="2842"/>
                  </a:lnTo>
                  <a:lnTo>
                    <a:pt x="485" y="2841"/>
                  </a:lnTo>
                  <a:lnTo>
                    <a:pt x="488" y="2840"/>
                  </a:lnTo>
                  <a:lnTo>
                    <a:pt x="491" y="2838"/>
                  </a:lnTo>
                  <a:lnTo>
                    <a:pt x="493" y="2837"/>
                  </a:lnTo>
                  <a:lnTo>
                    <a:pt x="497" y="2836"/>
                  </a:lnTo>
                  <a:lnTo>
                    <a:pt x="499" y="2835"/>
                  </a:lnTo>
                  <a:lnTo>
                    <a:pt x="502" y="2835"/>
                  </a:lnTo>
                  <a:lnTo>
                    <a:pt x="509" y="2826"/>
                  </a:lnTo>
                  <a:lnTo>
                    <a:pt x="516" y="2819"/>
                  </a:lnTo>
                  <a:lnTo>
                    <a:pt x="516" y="2784"/>
                  </a:lnTo>
                  <a:lnTo>
                    <a:pt x="526" y="2784"/>
                  </a:lnTo>
                  <a:lnTo>
                    <a:pt x="529" y="2778"/>
                  </a:lnTo>
                  <a:lnTo>
                    <a:pt x="530" y="2769"/>
                  </a:lnTo>
                  <a:lnTo>
                    <a:pt x="530" y="2759"/>
                  </a:lnTo>
                  <a:lnTo>
                    <a:pt x="530" y="2747"/>
                  </a:lnTo>
                  <a:lnTo>
                    <a:pt x="529" y="2722"/>
                  </a:lnTo>
                  <a:lnTo>
                    <a:pt x="526" y="2694"/>
                  </a:lnTo>
                  <a:lnTo>
                    <a:pt x="526" y="2679"/>
                  </a:lnTo>
                  <a:lnTo>
                    <a:pt x="527" y="2667"/>
                  </a:lnTo>
                  <a:lnTo>
                    <a:pt x="529" y="2655"/>
                  </a:lnTo>
                  <a:lnTo>
                    <a:pt x="531" y="2644"/>
                  </a:lnTo>
                  <a:lnTo>
                    <a:pt x="535" y="2636"/>
                  </a:lnTo>
                  <a:lnTo>
                    <a:pt x="540" y="2628"/>
                  </a:lnTo>
                  <a:lnTo>
                    <a:pt x="543" y="2626"/>
                  </a:lnTo>
                  <a:lnTo>
                    <a:pt x="547" y="2625"/>
                  </a:lnTo>
                  <a:lnTo>
                    <a:pt x="550" y="2623"/>
                  </a:lnTo>
                  <a:lnTo>
                    <a:pt x="555" y="2622"/>
                  </a:lnTo>
                  <a:lnTo>
                    <a:pt x="557" y="2617"/>
                  </a:lnTo>
                  <a:lnTo>
                    <a:pt x="558" y="2614"/>
                  </a:lnTo>
                  <a:lnTo>
                    <a:pt x="561" y="2610"/>
                  </a:lnTo>
                  <a:lnTo>
                    <a:pt x="565" y="2606"/>
                  </a:lnTo>
                  <a:lnTo>
                    <a:pt x="574" y="2600"/>
                  </a:lnTo>
                  <a:lnTo>
                    <a:pt x="586" y="2595"/>
                  </a:lnTo>
                  <a:lnTo>
                    <a:pt x="598" y="2592"/>
                  </a:lnTo>
                  <a:lnTo>
                    <a:pt x="609" y="2589"/>
                  </a:lnTo>
                  <a:lnTo>
                    <a:pt x="618" y="2588"/>
                  </a:lnTo>
                  <a:lnTo>
                    <a:pt x="626" y="2588"/>
                  </a:lnTo>
                  <a:lnTo>
                    <a:pt x="626" y="2615"/>
                  </a:lnTo>
                  <a:lnTo>
                    <a:pt x="633" y="2615"/>
                  </a:lnTo>
                  <a:lnTo>
                    <a:pt x="640" y="2657"/>
                  </a:lnTo>
                  <a:lnTo>
                    <a:pt x="645" y="2659"/>
                  </a:lnTo>
                  <a:lnTo>
                    <a:pt x="650" y="2661"/>
                  </a:lnTo>
                  <a:lnTo>
                    <a:pt x="655" y="2665"/>
                  </a:lnTo>
                  <a:lnTo>
                    <a:pt x="660" y="2671"/>
                  </a:lnTo>
                  <a:lnTo>
                    <a:pt x="665" y="2676"/>
                  </a:lnTo>
                  <a:lnTo>
                    <a:pt x="668" y="2682"/>
                  </a:lnTo>
                  <a:lnTo>
                    <a:pt x="671" y="2687"/>
                  </a:lnTo>
                  <a:lnTo>
                    <a:pt x="672" y="2691"/>
                  </a:lnTo>
                  <a:lnTo>
                    <a:pt x="679" y="2700"/>
                  </a:lnTo>
                  <a:lnTo>
                    <a:pt x="742" y="2700"/>
                  </a:lnTo>
                  <a:lnTo>
                    <a:pt x="742" y="2649"/>
                  </a:lnTo>
                  <a:lnTo>
                    <a:pt x="750" y="2638"/>
                  </a:lnTo>
                  <a:lnTo>
                    <a:pt x="757" y="2631"/>
                  </a:lnTo>
                  <a:lnTo>
                    <a:pt x="761" y="2629"/>
                  </a:lnTo>
                  <a:lnTo>
                    <a:pt x="765" y="2628"/>
                  </a:lnTo>
                  <a:lnTo>
                    <a:pt x="770" y="2626"/>
                  </a:lnTo>
                  <a:lnTo>
                    <a:pt x="775" y="2622"/>
                  </a:lnTo>
                  <a:lnTo>
                    <a:pt x="781" y="2620"/>
                  </a:lnTo>
                  <a:lnTo>
                    <a:pt x="785" y="2617"/>
                  </a:lnTo>
                  <a:lnTo>
                    <a:pt x="787" y="2615"/>
                  </a:lnTo>
                  <a:lnTo>
                    <a:pt x="788" y="2615"/>
                  </a:lnTo>
                  <a:lnTo>
                    <a:pt x="802" y="2615"/>
                  </a:lnTo>
                  <a:lnTo>
                    <a:pt x="815" y="2615"/>
                  </a:lnTo>
                  <a:lnTo>
                    <a:pt x="831" y="2616"/>
                  </a:lnTo>
                  <a:lnTo>
                    <a:pt x="846" y="2616"/>
                  </a:lnTo>
                  <a:lnTo>
                    <a:pt x="861" y="2618"/>
                  </a:lnTo>
                  <a:lnTo>
                    <a:pt x="875" y="2621"/>
                  </a:lnTo>
                  <a:lnTo>
                    <a:pt x="888" y="2626"/>
                  </a:lnTo>
                  <a:lnTo>
                    <a:pt x="898" y="2631"/>
                  </a:lnTo>
                  <a:lnTo>
                    <a:pt x="898" y="2638"/>
                  </a:lnTo>
                  <a:lnTo>
                    <a:pt x="904" y="2643"/>
                  </a:lnTo>
                  <a:lnTo>
                    <a:pt x="910" y="2645"/>
                  </a:lnTo>
                  <a:lnTo>
                    <a:pt x="916" y="2648"/>
                  </a:lnTo>
                  <a:lnTo>
                    <a:pt x="923" y="2649"/>
                  </a:lnTo>
                  <a:lnTo>
                    <a:pt x="929" y="2648"/>
                  </a:lnTo>
                  <a:lnTo>
                    <a:pt x="937" y="2648"/>
                  </a:lnTo>
                  <a:lnTo>
                    <a:pt x="944" y="2645"/>
                  </a:lnTo>
                  <a:lnTo>
                    <a:pt x="951" y="2644"/>
                  </a:lnTo>
                  <a:lnTo>
                    <a:pt x="966" y="2638"/>
                  </a:lnTo>
                  <a:lnTo>
                    <a:pt x="980" y="2632"/>
                  </a:lnTo>
                  <a:lnTo>
                    <a:pt x="993" y="2627"/>
                  </a:lnTo>
                  <a:lnTo>
                    <a:pt x="1005" y="2622"/>
                  </a:lnTo>
                  <a:lnTo>
                    <a:pt x="1005" y="2597"/>
                  </a:lnTo>
                  <a:lnTo>
                    <a:pt x="999" y="2595"/>
                  </a:lnTo>
                  <a:lnTo>
                    <a:pt x="994" y="2593"/>
                  </a:lnTo>
                  <a:lnTo>
                    <a:pt x="989" y="2589"/>
                  </a:lnTo>
                  <a:lnTo>
                    <a:pt x="984" y="2586"/>
                  </a:lnTo>
                  <a:lnTo>
                    <a:pt x="979" y="2580"/>
                  </a:lnTo>
                  <a:lnTo>
                    <a:pt x="976" y="2572"/>
                  </a:lnTo>
                  <a:lnTo>
                    <a:pt x="972" y="2565"/>
                  </a:lnTo>
                  <a:lnTo>
                    <a:pt x="968" y="2557"/>
                  </a:lnTo>
                  <a:lnTo>
                    <a:pt x="962" y="2537"/>
                  </a:lnTo>
                  <a:lnTo>
                    <a:pt x="957" y="2515"/>
                  </a:lnTo>
                  <a:lnTo>
                    <a:pt x="955" y="2493"/>
                  </a:lnTo>
                  <a:lnTo>
                    <a:pt x="955" y="2469"/>
                  </a:lnTo>
                  <a:lnTo>
                    <a:pt x="957" y="2446"/>
                  </a:lnTo>
                  <a:lnTo>
                    <a:pt x="961" y="2423"/>
                  </a:lnTo>
                  <a:lnTo>
                    <a:pt x="963" y="2412"/>
                  </a:lnTo>
                  <a:lnTo>
                    <a:pt x="967" y="2401"/>
                  </a:lnTo>
                  <a:lnTo>
                    <a:pt x="972" y="2391"/>
                  </a:lnTo>
                  <a:lnTo>
                    <a:pt x="977" y="2382"/>
                  </a:lnTo>
                  <a:lnTo>
                    <a:pt x="983" y="2373"/>
                  </a:lnTo>
                  <a:lnTo>
                    <a:pt x="989" y="2366"/>
                  </a:lnTo>
                  <a:lnTo>
                    <a:pt x="996" y="2358"/>
                  </a:lnTo>
                  <a:lnTo>
                    <a:pt x="1003" y="2354"/>
                  </a:lnTo>
                  <a:lnTo>
                    <a:pt x="1012" y="2349"/>
                  </a:lnTo>
                  <a:lnTo>
                    <a:pt x="1022" y="2345"/>
                  </a:lnTo>
                  <a:lnTo>
                    <a:pt x="1033" y="2343"/>
                  </a:lnTo>
                  <a:lnTo>
                    <a:pt x="1044" y="2343"/>
                  </a:lnTo>
                  <a:lnTo>
                    <a:pt x="1047" y="2339"/>
                  </a:lnTo>
                  <a:lnTo>
                    <a:pt x="1056" y="2332"/>
                  </a:lnTo>
                  <a:lnTo>
                    <a:pt x="1069" y="2321"/>
                  </a:lnTo>
                  <a:lnTo>
                    <a:pt x="1084" y="2309"/>
                  </a:lnTo>
                  <a:lnTo>
                    <a:pt x="1098" y="2297"/>
                  </a:lnTo>
                  <a:lnTo>
                    <a:pt x="1113" y="2287"/>
                  </a:lnTo>
                  <a:lnTo>
                    <a:pt x="1122" y="2278"/>
                  </a:lnTo>
                  <a:lnTo>
                    <a:pt x="1129" y="2276"/>
                  </a:lnTo>
                  <a:lnTo>
                    <a:pt x="1130" y="2270"/>
                  </a:lnTo>
                  <a:lnTo>
                    <a:pt x="1133" y="2264"/>
                  </a:lnTo>
                  <a:lnTo>
                    <a:pt x="1138" y="2259"/>
                  </a:lnTo>
                  <a:lnTo>
                    <a:pt x="1144" y="2255"/>
                  </a:lnTo>
                  <a:lnTo>
                    <a:pt x="1150" y="2252"/>
                  </a:lnTo>
                  <a:lnTo>
                    <a:pt x="1155" y="2248"/>
                  </a:lnTo>
                  <a:lnTo>
                    <a:pt x="1159" y="2244"/>
                  </a:lnTo>
                  <a:lnTo>
                    <a:pt x="1160" y="2242"/>
                  </a:lnTo>
                  <a:lnTo>
                    <a:pt x="1201" y="2242"/>
                  </a:lnTo>
                  <a:lnTo>
                    <a:pt x="1243" y="2244"/>
                  </a:lnTo>
                  <a:lnTo>
                    <a:pt x="1263" y="2245"/>
                  </a:lnTo>
                  <a:lnTo>
                    <a:pt x="1283" y="2248"/>
                  </a:lnTo>
                  <a:lnTo>
                    <a:pt x="1303" y="2252"/>
                  </a:lnTo>
                  <a:lnTo>
                    <a:pt x="1323" y="2255"/>
                  </a:lnTo>
                  <a:lnTo>
                    <a:pt x="1341" y="2260"/>
                  </a:lnTo>
                  <a:lnTo>
                    <a:pt x="1359" y="2266"/>
                  </a:lnTo>
                  <a:lnTo>
                    <a:pt x="1378" y="2272"/>
                  </a:lnTo>
                  <a:lnTo>
                    <a:pt x="1395" y="2281"/>
                  </a:lnTo>
                  <a:lnTo>
                    <a:pt x="1410" y="2290"/>
                  </a:lnTo>
                  <a:lnTo>
                    <a:pt x="1426" y="2300"/>
                  </a:lnTo>
                  <a:lnTo>
                    <a:pt x="1441" y="2312"/>
                  </a:lnTo>
                  <a:lnTo>
                    <a:pt x="1454" y="2326"/>
                  </a:lnTo>
                  <a:lnTo>
                    <a:pt x="1469" y="2327"/>
                  </a:lnTo>
                  <a:lnTo>
                    <a:pt x="1484" y="2328"/>
                  </a:lnTo>
                  <a:lnTo>
                    <a:pt x="1500" y="2332"/>
                  </a:lnTo>
                  <a:lnTo>
                    <a:pt x="1516" y="2334"/>
                  </a:lnTo>
                  <a:lnTo>
                    <a:pt x="1532" y="2337"/>
                  </a:lnTo>
                  <a:lnTo>
                    <a:pt x="1548" y="2339"/>
                  </a:lnTo>
                  <a:lnTo>
                    <a:pt x="1562" y="2341"/>
                  </a:lnTo>
                  <a:lnTo>
                    <a:pt x="1578" y="2343"/>
                  </a:lnTo>
                  <a:lnTo>
                    <a:pt x="1579" y="2341"/>
                  </a:lnTo>
                  <a:lnTo>
                    <a:pt x="1583" y="2339"/>
                  </a:lnTo>
                  <a:lnTo>
                    <a:pt x="1588" y="2337"/>
                  </a:lnTo>
                  <a:lnTo>
                    <a:pt x="1594" y="2333"/>
                  </a:lnTo>
                  <a:lnTo>
                    <a:pt x="1600" y="2329"/>
                  </a:lnTo>
                  <a:lnTo>
                    <a:pt x="1605" y="2326"/>
                  </a:lnTo>
                  <a:lnTo>
                    <a:pt x="1608" y="2322"/>
                  </a:lnTo>
                  <a:lnTo>
                    <a:pt x="1610" y="2318"/>
                  </a:lnTo>
                  <a:lnTo>
                    <a:pt x="1620" y="2317"/>
                  </a:lnTo>
                  <a:lnTo>
                    <a:pt x="1633" y="2315"/>
                  </a:lnTo>
                  <a:lnTo>
                    <a:pt x="1644" y="2311"/>
                  </a:lnTo>
                  <a:lnTo>
                    <a:pt x="1653" y="2306"/>
                  </a:lnTo>
                  <a:lnTo>
                    <a:pt x="1675" y="2294"/>
                  </a:lnTo>
                  <a:lnTo>
                    <a:pt x="1695" y="2280"/>
                  </a:lnTo>
                  <a:lnTo>
                    <a:pt x="1715" y="2266"/>
                  </a:lnTo>
                  <a:lnTo>
                    <a:pt x="1736" y="2254"/>
                  </a:lnTo>
                  <a:lnTo>
                    <a:pt x="1747" y="2249"/>
                  </a:lnTo>
                  <a:lnTo>
                    <a:pt x="1756" y="2244"/>
                  </a:lnTo>
                  <a:lnTo>
                    <a:pt x="1767" y="2242"/>
                  </a:lnTo>
                  <a:lnTo>
                    <a:pt x="1780" y="2242"/>
                  </a:lnTo>
                  <a:lnTo>
                    <a:pt x="1788" y="2232"/>
                  </a:lnTo>
                  <a:lnTo>
                    <a:pt x="1799" y="2225"/>
                  </a:lnTo>
                  <a:lnTo>
                    <a:pt x="1809" y="2218"/>
                  </a:lnTo>
                  <a:lnTo>
                    <a:pt x="1818" y="2210"/>
                  </a:lnTo>
                  <a:lnTo>
                    <a:pt x="1829" y="2203"/>
                  </a:lnTo>
                  <a:lnTo>
                    <a:pt x="1839" y="2194"/>
                  </a:lnTo>
                  <a:lnTo>
                    <a:pt x="1849" y="2185"/>
                  </a:lnTo>
                  <a:lnTo>
                    <a:pt x="1857" y="2173"/>
                  </a:lnTo>
                  <a:lnTo>
                    <a:pt x="1865" y="2173"/>
                  </a:lnTo>
                  <a:lnTo>
                    <a:pt x="1865" y="2171"/>
                  </a:lnTo>
                  <a:lnTo>
                    <a:pt x="1866" y="2169"/>
                  </a:lnTo>
                  <a:lnTo>
                    <a:pt x="1866" y="2164"/>
                  </a:lnTo>
                  <a:lnTo>
                    <a:pt x="1868" y="2159"/>
                  </a:lnTo>
                  <a:lnTo>
                    <a:pt x="1869" y="2154"/>
                  </a:lnTo>
                  <a:lnTo>
                    <a:pt x="1871" y="2148"/>
                  </a:lnTo>
                  <a:lnTo>
                    <a:pt x="1871" y="2143"/>
                  </a:lnTo>
                  <a:lnTo>
                    <a:pt x="1872" y="2139"/>
                  </a:lnTo>
                  <a:lnTo>
                    <a:pt x="1876" y="2137"/>
                  </a:lnTo>
                  <a:lnTo>
                    <a:pt x="1880" y="2135"/>
                  </a:lnTo>
                  <a:lnTo>
                    <a:pt x="1885" y="2130"/>
                  </a:lnTo>
                  <a:lnTo>
                    <a:pt x="1891" y="2125"/>
                  </a:lnTo>
                  <a:lnTo>
                    <a:pt x="1895" y="2120"/>
                  </a:lnTo>
                  <a:lnTo>
                    <a:pt x="1900" y="2115"/>
                  </a:lnTo>
                  <a:lnTo>
                    <a:pt x="1902" y="2111"/>
                  </a:lnTo>
                  <a:lnTo>
                    <a:pt x="1903" y="2107"/>
                  </a:lnTo>
                  <a:lnTo>
                    <a:pt x="1913" y="2106"/>
                  </a:lnTo>
                  <a:lnTo>
                    <a:pt x="1924" y="2101"/>
                  </a:lnTo>
                  <a:lnTo>
                    <a:pt x="1937" y="2095"/>
                  </a:lnTo>
                  <a:lnTo>
                    <a:pt x="1951" y="2088"/>
                  </a:lnTo>
                  <a:lnTo>
                    <a:pt x="1982" y="2068"/>
                  </a:lnTo>
                  <a:lnTo>
                    <a:pt x="2015" y="2044"/>
                  </a:lnTo>
                  <a:lnTo>
                    <a:pt x="2048" y="2018"/>
                  </a:lnTo>
                  <a:lnTo>
                    <a:pt x="2077" y="1995"/>
                  </a:lnTo>
                  <a:lnTo>
                    <a:pt x="2103" y="1975"/>
                  </a:lnTo>
                  <a:lnTo>
                    <a:pt x="2121" y="1961"/>
                  </a:lnTo>
                  <a:lnTo>
                    <a:pt x="2122" y="1955"/>
                  </a:lnTo>
                  <a:lnTo>
                    <a:pt x="2125" y="1950"/>
                  </a:lnTo>
                  <a:lnTo>
                    <a:pt x="2127" y="1945"/>
                  </a:lnTo>
                  <a:lnTo>
                    <a:pt x="2131" y="1941"/>
                  </a:lnTo>
                  <a:lnTo>
                    <a:pt x="2140" y="1933"/>
                  </a:lnTo>
                  <a:lnTo>
                    <a:pt x="2151" y="1928"/>
                  </a:lnTo>
                  <a:lnTo>
                    <a:pt x="2163" y="1922"/>
                  </a:lnTo>
                  <a:lnTo>
                    <a:pt x="2173" y="1917"/>
                  </a:lnTo>
                  <a:lnTo>
                    <a:pt x="2177" y="1914"/>
                  </a:lnTo>
                  <a:lnTo>
                    <a:pt x="2179" y="1910"/>
                  </a:lnTo>
                  <a:lnTo>
                    <a:pt x="2182" y="1907"/>
                  </a:lnTo>
                  <a:lnTo>
                    <a:pt x="2182" y="1903"/>
                  </a:lnTo>
                  <a:lnTo>
                    <a:pt x="2190" y="1902"/>
                  </a:lnTo>
                  <a:lnTo>
                    <a:pt x="2202" y="1897"/>
                  </a:lnTo>
                  <a:lnTo>
                    <a:pt x="2218" y="1891"/>
                  </a:lnTo>
                  <a:lnTo>
                    <a:pt x="2234" y="1883"/>
                  </a:lnTo>
                  <a:lnTo>
                    <a:pt x="2250" y="1875"/>
                  </a:lnTo>
                  <a:lnTo>
                    <a:pt x="2262" y="1866"/>
                  </a:lnTo>
                  <a:lnTo>
                    <a:pt x="2267" y="1862"/>
                  </a:lnTo>
                  <a:lnTo>
                    <a:pt x="2271" y="1858"/>
                  </a:lnTo>
                  <a:lnTo>
                    <a:pt x="2274" y="1853"/>
                  </a:lnTo>
                  <a:lnTo>
                    <a:pt x="2274" y="1849"/>
                  </a:lnTo>
                  <a:lnTo>
                    <a:pt x="2285" y="1847"/>
                  </a:lnTo>
                  <a:lnTo>
                    <a:pt x="2299" y="1841"/>
                  </a:lnTo>
                  <a:lnTo>
                    <a:pt x="2319" y="1831"/>
                  </a:lnTo>
                  <a:lnTo>
                    <a:pt x="2339" y="1820"/>
                  </a:lnTo>
                  <a:lnTo>
                    <a:pt x="2360" y="1808"/>
                  </a:lnTo>
                  <a:lnTo>
                    <a:pt x="2378" y="1797"/>
                  </a:lnTo>
                  <a:lnTo>
                    <a:pt x="2392" y="1789"/>
                  </a:lnTo>
                  <a:lnTo>
                    <a:pt x="2398" y="1784"/>
                  </a:lnTo>
                  <a:lnTo>
                    <a:pt x="2422" y="1784"/>
                  </a:lnTo>
                  <a:lnTo>
                    <a:pt x="2426" y="1778"/>
                  </a:lnTo>
                  <a:lnTo>
                    <a:pt x="2429" y="1773"/>
                  </a:lnTo>
                  <a:lnTo>
                    <a:pt x="2433" y="1769"/>
                  </a:lnTo>
                  <a:lnTo>
                    <a:pt x="2438" y="1768"/>
                  </a:lnTo>
                  <a:lnTo>
                    <a:pt x="2444" y="1767"/>
                  </a:lnTo>
                  <a:lnTo>
                    <a:pt x="2449" y="1766"/>
                  </a:lnTo>
                  <a:lnTo>
                    <a:pt x="2455" y="1766"/>
                  </a:lnTo>
                  <a:lnTo>
                    <a:pt x="2461" y="1766"/>
                  </a:lnTo>
                  <a:lnTo>
                    <a:pt x="2462" y="1762"/>
                  </a:lnTo>
                  <a:lnTo>
                    <a:pt x="2465" y="1759"/>
                  </a:lnTo>
                  <a:lnTo>
                    <a:pt x="2468" y="1758"/>
                  </a:lnTo>
                  <a:lnTo>
                    <a:pt x="2473" y="1756"/>
                  </a:lnTo>
                  <a:lnTo>
                    <a:pt x="2486" y="1752"/>
                  </a:lnTo>
                  <a:lnTo>
                    <a:pt x="2500" y="1749"/>
                  </a:lnTo>
                  <a:lnTo>
                    <a:pt x="2514" y="1744"/>
                  </a:lnTo>
                  <a:lnTo>
                    <a:pt x="2527" y="1739"/>
                  </a:lnTo>
                  <a:lnTo>
                    <a:pt x="2531" y="1735"/>
                  </a:lnTo>
                  <a:lnTo>
                    <a:pt x="2536" y="1732"/>
                  </a:lnTo>
                  <a:lnTo>
                    <a:pt x="2539" y="1728"/>
                  </a:lnTo>
                  <a:lnTo>
                    <a:pt x="2539" y="1723"/>
                  </a:lnTo>
                  <a:lnTo>
                    <a:pt x="2545" y="1722"/>
                  </a:lnTo>
                  <a:lnTo>
                    <a:pt x="2556" y="1719"/>
                  </a:lnTo>
                  <a:lnTo>
                    <a:pt x="2569" y="1715"/>
                  </a:lnTo>
                  <a:lnTo>
                    <a:pt x="2584" y="1710"/>
                  </a:lnTo>
                  <a:lnTo>
                    <a:pt x="2599" y="1705"/>
                  </a:lnTo>
                  <a:lnTo>
                    <a:pt x="2612" y="1700"/>
                  </a:lnTo>
                  <a:lnTo>
                    <a:pt x="2620" y="1695"/>
                  </a:lnTo>
                  <a:lnTo>
                    <a:pt x="2624" y="1691"/>
                  </a:lnTo>
                  <a:lnTo>
                    <a:pt x="2638" y="1690"/>
                  </a:lnTo>
                  <a:lnTo>
                    <a:pt x="2653" y="1688"/>
                  </a:lnTo>
                  <a:lnTo>
                    <a:pt x="2669" y="1684"/>
                  </a:lnTo>
                  <a:lnTo>
                    <a:pt x="2683" y="1679"/>
                  </a:lnTo>
                  <a:lnTo>
                    <a:pt x="2714" y="1667"/>
                  </a:lnTo>
                  <a:lnTo>
                    <a:pt x="2745" y="1653"/>
                  </a:lnTo>
                  <a:lnTo>
                    <a:pt x="2777" y="1639"/>
                  </a:lnTo>
                  <a:lnTo>
                    <a:pt x="2808" y="1626"/>
                  </a:lnTo>
                  <a:lnTo>
                    <a:pt x="2824" y="1621"/>
                  </a:lnTo>
                  <a:lnTo>
                    <a:pt x="2840" y="1617"/>
                  </a:lnTo>
                  <a:lnTo>
                    <a:pt x="2856" y="1615"/>
                  </a:lnTo>
                  <a:lnTo>
                    <a:pt x="2871" y="1615"/>
                  </a:lnTo>
                  <a:lnTo>
                    <a:pt x="2873" y="1611"/>
                  </a:lnTo>
                  <a:lnTo>
                    <a:pt x="2875" y="1608"/>
                  </a:lnTo>
                  <a:lnTo>
                    <a:pt x="2880" y="1604"/>
                  </a:lnTo>
                  <a:lnTo>
                    <a:pt x="2885" y="1599"/>
                  </a:lnTo>
                  <a:lnTo>
                    <a:pt x="2898" y="1592"/>
                  </a:lnTo>
                  <a:lnTo>
                    <a:pt x="2914" y="1583"/>
                  </a:lnTo>
                  <a:lnTo>
                    <a:pt x="2930" y="1574"/>
                  </a:lnTo>
                  <a:lnTo>
                    <a:pt x="2943" y="1565"/>
                  </a:lnTo>
                  <a:lnTo>
                    <a:pt x="2949" y="1560"/>
                  </a:lnTo>
                  <a:lnTo>
                    <a:pt x="2953" y="1555"/>
                  </a:lnTo>
                  <a:lnTo>
                    <a:pt x="2955" y="1551"/>
                  </a:lnTo>
                  <a:lnTo>
                    <a:pt x="2956" y="1546"/>
                  </a:lnTo>
                  <a:lnTo>
                    <a:pt x="2959" y="1546"/>
                  </a:lnTo>
                  <a:lnTo>
                    <a:pt x="2961" y="1544"/>
                  </a:lnTo>
                  <a:lnTo>
                    <a:pt x="2964" y="1543"/>
                  </a:lnTo>
                  <a:lnTo>
                    <a:pt x="2966" y="1541"/>
                  </a:lnTo>
                  <a:lnTo>
                    <a:pt x="2969" y="1538"/>
                  </a:lnTo>
                  <a:lnTo>
                    <a:pt x="2970" y="1536"/>
                  </a:lnTo>
                  <a:lnTo>
                    <a:pt x="2971" y="1532"/>
                  </a:lnTo>
                  <a:lnTo>
                    <a:pt x="2971" y="1530"/>
                  </a:lnTo>
                  <a:lnTo>
                    <a:pt x="2975" y="1530"/>
                  </a:lnTo>
                  <a:lnTo>
                    <a:pt x="2978" y="1529"/>
                  </a:lnTo>
                  <a:lnTo>
                    <a:pt x="2981" y="1526"/>
                  </a:lnTo>
                  <a:lnTo>
                    <a:pt x="2983" y="1525"/>
                  </a:lnTo>
                  <a:lnTo>
                    <a:pt x="2986" y="1521"/>
                  </a:lnTo>
                  <a:lnTo>
                    <a:pt x="2987" y="1519"/>
                  </a:lnTo>
                  <a:lnTo>
                    <a:pt x="2988" y="1515"/>
                  </a:lnTo>
                  <a:lnTo>
                    <a:pt x="2988" y="1512"/>
                  </a:lnTo>
                  <a:lnTo>
                    <a:pt x="2995" y="1503"/>
                  </a:lnTo>
                  <a:lnTo>
                    <a:pt x="3003" y="1496"/>
                  </a:lnTo>
                  <a:lnTo>
                    <a:pt x="3007" y="1495"/>
                  </a:lnTo>
                  <a:lnTo>
                    <a:pt x="3011" y="1493"/>
                  </a:lnTo>
                  <a:lnTo>
                    <a:pt x="3015" y="1490"/>
                  </a:lnTo>
                  <a:lnTo>
                    <a:pt x="3017" y="1487"/>
                  </a:lnTo>
                  <a:lnTo>
                    <a:pt x="3018" y="1485"/>
                  </a:lnTo>
                  <a:lnTo>
                    <a:pt x="3021" y="1482"/>
                  </a:lnTo>
                  <a:lnTo>
                    <a:pt x="3023" y="1480"/>
                  </a:lnTo>
                  <a:lnTo>
                    <a:pt x="3027" y="1479"/>
                  </a:lnTo>
                  <a:lnTo>
                    <a:pt x="3027" y="1461"/>
                  </a:lnTo>
                  <a:lnTo>
                    <a:pt x="3034" y="1461"/>
                  </a:lnTo>
                  <a:lnTo>
                    <a:pt x="3041" y="1411"/>
                  </a:lnTo>
                  <a:lnTo>
                    <a:pt x="3045" y="1390"/>
                  </a:lnTo>
                  <a:lnTo>
                    <a:pt x="3049" y="1368"/>
                  </a:lnTo>
                  <a:lnTo>
                    <a:pt x="3051" y="1348"/>
                  </a:lnTo>
                  <a:lnTo>
                    <a:pt x="3054" y="1326"/>
                  </a:lnTo>
                  <a:lnTo>
                    <a:pt x="3056" y="1281"/>
                  </a:lnTo>
                  <a:lnTo>
                    <a:pt x="3056" y="1235"/>
                  </a:lnTo>
                  <a:lnTo>
                    <a:pt x="3055" y="1188"/>
                  </a:lnTo>
                  <a:lnTo>
                    <a:pt x="3051" y="1141"/>
                  </a:lnTo>
                  <a:lnTo>
                    <a:pt x="3048" y="1094"/>
                  </a:lnTo>
                  <a:lnTo>
                    <a:pt x="3043" y="1046"/>
                  </a:lnTo>
                  <a:lnTo>
                    <a:pt x="3032" y="952"/>
                  </a:lnTo>
                  <a:lnTo>
                    <a:pt x="3021" y="857"/>
                  </a:lnTo>
                  <a:lnTo>
                    <a:pt x="3017" y="812"/>
                  </a:lnTo>
                  <a:lnTo>
                    <a:pt x="3014" y="767"/>
                  </a:lnTo>
                  <a:lnTo>
                    <a:pt x="3011" y="723"/>
                  </a:lnTo>
                  <a:lnTo>
                    <a:pt x="3010" y="681"/>
                  </a:lnTo>
                  <a:lnTo>
                    <a:pt x="2988" y="681"/>
                  </a:lnTo>
                  <a:lnTo>
                    <a:pt x="2987" y="677"/>
                  </a:lnTo>
                  <a:lnTo>
                    <a:pt x="2986" y="673"/>
                  </a:lnTo>
                  <a:lnTo>
                    <a:pt x="2982" y="670"/>
                  </a:lnTo>
                  <a:lnTo>
                    <a:pt x="2978" y="665"/>
                  </a:lnTo>
                  <a:lnTo>
                    <a:pt x="2975" y="662"/>
                  </a:lnTo>
                  <a:lnTo>
                    <a:pt x="2971" y="659"/>
                  </a:lnTo>
                  <a:lnTo>
                    <a:pt x="2967" y="657"/>
                  </a:lnTo>
                  <a:lnTo>
                    <a:pt x="2964" y="656"/>
                  </a:lnTo>
                  <a:lnTo>
                    <a:pt x="2961" y="654"/>
                  </a:lnTo>
                  <a:lnTo>
                    <a:pt x="2956" y="647"/>
                  </a:lnTo>
                  <a:lnTo>
                    <a:pt x="2949" y="637"/>
                  </a:lnTo>
                  <a:lnTo>
                    <a:pt x="2939" y="626"/>
                  </a:lnTo>
                  <a:lnTo>
                    <a:pt x="2931" y="615"/>
                  </a:lnTo>
                  <a:lnTo>
                    <a:pt x="2921" y="605"/>
                  </a:lnTo>
                  <a:lnTo>
                    <a:pt x="2915" y="598"/>
                  </a:lnTo>
                  <a:lnTo>
                    <a:pt x="2910" y="596"/>
                  </a:lnTo>
                  <a:lnTo>
                    <a:pt x="2909" y="591"/>
                  </a:lnTo>
                  <a:lnTo>
                    <a:pt x="2908" y="586"/>
                  </a:lnTo>
                  <a:lnTo>
                    <a:pt x="2905" y="583"/>
                  </a:lnTo>
                  <a:lnTo>
                    <a:pt x="2902" y="581"/>
                  </a:lnTo>
                  <a:lnTo>
                    <a:pt x="2898" y="579"/>
                  </a:lnTo>
                  <a:lnTo>
                    <a:pt x="2896" y="576"/>
                  </a:lnTo>
                  <a:lnTo>
                    <a:pt x="2895" y="575"/>
                  </a:lnTo>
                  <a:lnTo>
                    <a:pt x="2893" y="571"/>
                  </a:lnTo>
                  <a:lnTo>
                    <a:pt x="2887" y="571"/>
                  </a:lnTo>
                  <a:lnTo>
                    <a:pt x="2880" y="570"/>
                  </a:lnTo>
                  <a:lnTo>
                    <a:pt x="2873" y="569"/>
                  </a:lnTo>
                  <a:lnTo>
                    <a:pt x="2865" y="566"/>
                  </a:lnTo>
                  <a:lnTo>
                    <a:pt x="2848" y="559"/>
                  </a:lnTo>
                  <a:lnTo>
                    <a:pt x="2831" y="549"/>
                  </a:lnTo>
                  <a:lnTo>
                    <a:pt x="2814" y="538"/>
                  </a:lnTo>
                  <a:lnTo>
                    <a:pt x="2796" y="526"/>
                  </a:lnTo>
                  <a:lnTo>
                    <a:pt x="2778" y="512"/>
                  </a:lnTo>
                  <a:lnTo>
                    <a:pt x="2760" y="497"/>
                  </a:lnTo>
                  <a:lnTo>
                    <a:pt x="2743" y="481"/>
                  </a:lnTo>
                  <a:lnTo>
                    <a:pt x="2726" y="464"/>
                  </a:lnTo>
                  <a:lnTo>
                    <a:pt x="2710" y="449"/>
                  </a:lnTo>
                  <a:lnTo>
                    <a:pt x="2695" y="433"/>
                  </a:lnTo>
                  <a:lnTo>
                    <a:pt x="2682" y="417"/>
                  </a:lnTo>
                  <a:lnTo>
                    <a:pt x="2671" y="402"/>
                  </a:lnTo>
                  <a:lnTo>
                    <a:pt x="2663" y="388"/>
                  </a:lnTo>
                  <a:lnTo>
                    <a:pt x="2655" y="376"/>
                  </a:lnTo>
                  <a:lnTo>
                    <a:pt x="2652" y="374"/>
                  </a:lnTo>
                  <a:lnTo>
                    <a:pt x="2646" y="371"/>
                  </a:lnTo>
                  <a:lnTo>
                    <a:pt x="2639" y="365"/>
                  </a:lnTo>
                  <a:lnTo>
                    <a:pt x="2632" y="359"/>
                  </a:lnTo>
                  <a:lnTo>
                    <a:pt x="2626" y="353"/>
                  </a:lnTo>
                  <a:lnTo>
                    <a:pt x="2621" y="346"/>
                  </a:lnTo>
                  <a:lnTo>
                    <a:pt x="2618" y="343"/>
                  </a:lnTo>
                  <a:lnTo>
                    <a:pt x="2616" y="342"/>
                  </a:lnTo>
                  <a:lnTo>
                    <a:pt x="2522" y="342"/>
                  </a:lnTo>
                  <a:lnTo>
                    <a:pt x="2520" y="334"/>
                  </a:lnTo>
                  <a:lnTo>
                    <a:pt x="2517" y="326"/>
                  </a:lnTo>
                  <a:lnTo>
                    <a:pt x="2512" y="316"/>
                  </a:lnTo>
                  <a:lnTo>
                    <a:pt x="2506" y="306"/>
                  </a:lnTo>
                  <a:lnTo>
                    <a:pt x="2500" y="298"/>
                  </a:lnTo>
                  <a:lnTo>
                    <a:pt x="2494" y="291"/>
                  </a:lnTo>
                  <a:lnTo>
                    <a:pt x="2488" y="286"/>
                  </a:lnTo>
                  <a:lnTo>
                    <a:pt x="2483" y="283"/>
                  </a:lnTo>
                  <a:lnTo>
                    <a:pt x="2483" y="281"/>
                  </a:lnTo>
                  <a:lnTo>
                    <a:pt x="2482" y="277"/>
                  </a:lnTo>
                  <a:lnTo>
                    <a:pt x="2480" y="274"/>
                  </a:lnTo>
                  <a:lnTo>
                    <a:pt x="2479" y="271"/>
                  </a:lnTo>
                  <a:lnTo>
                    <a:pt x="2477" y="269"/>
                  </a:lnTo>
                  <a:lnTo>
                    <a:pt x="2474" y="266"/>
                  </a:lnTo>
                  <a:lnTo>
                    <a:pt x="2472" y="265"/>
                  </a:lnTo>
                  <a:lnTo>
                    <a:pt x="2468" y="265"/>
                  </a:lnTo>
                  <a:lnTo>
                    <a:pt x="2461" y="257"/>
                  </a:lnTo>
                  <a:lnTo>
                    <a:pt x="2461" y="254"/>
                  </a:lnTo>
                  <a:lnTo>
                    <a:pt x="2460" y="250"/>
                  </a:lnTo>
                  <a:lnTo>
                    <a:pt x="2459" y="248"/>
                  </a:lnTo>
                  <a:lnTo>
                    <a:pt x="2457" y="244"/>
                  </a:lnTo>
                  <a:lnTo>
                    <a:pt x="2456" y="242"/>
                  </a:lnTo>
                  <a:lnTo>
                    <a:pt x="2455" y="240"/>
                  </a:lnTo>
                  <a:lnTo>
                    <a:pt x="2455" y="236"/>
                  </a:lnTo>
                  <a:lnTo>
                    <a:pt x="2454" y="233"/>
                  </a:lnTo>
                  <a:lnTo>
                    <a:pt x="2450" y="232"/>
                  </a:lnTo>
                  <a:lnTo>
                    <a:pt x="2448" y="231"/>
                  </a:lnTo>
                  <a:lnTo>
                    <a:pt x="2444" y="230"/>
                  </a:lnTo>
                  <a:lnTo>
                    <a:pt x="2442" y="226"/>
                  </a:lnTo>
                  <a:lnTo>
                    <a:pt x="2440" y="224"/>
                  </a:lnTo>
                  <a:lnTo>
                    <a:pt x="2438" y="221"/>
                  </a:lnTo>
                  <a:lnTo>
                    <a:pt x="2438" y="218"/>
                  </a:lnTo>
                  <a:lnTo>
                    <a:pt x="2437" y="214"/>
                  </a:lnTo>
                  <a:lnTo>
                    <a:pt x="2421" y="215"/>
                  </a:lnTo>
                  <a:lnTo>
                    <a:pt x="2405" y="216"/>
                  </a:lnTo>
                  <a:lnTo>
                    <a:pt x="2389" y="218"/>
                  </a:lnTo>
                  <a:lnTo>
                    <a:pt x="2375" y="220"/>
                  </a:lnTo>
                  <a:lnTo>
                    <a:pt x="2343" y="225"/>
                  </a:lnTo>
                  <a:lnTo>
                    <a:pt x="2313" y="232"/>
                  </a:lnTo>
                  <a:lnTo>
                    <a:pt x="2281" y="238"/>
                  </a:lnTo>
                  <a:lnTo>
                    <a:pt x="2248" y="243"/>
                  </a:lnTo>
                  <a:lnTo>
                    <a:pt x="2233" y="246"/>
                  </a:lnTo>
                  <a:lnTo>
                    <a:pt x="2216" y="248"/>
                  </a:lnTo>
                  <a:lnTo>
                    <a:pt x="2200" y="248"/>
                  </a:lnTo>
                  <a:lnTo>
                    <a:pt x="2182" y="249"/>
                  </a:lnTo>
                  <a:lnTo>
                    <a:pt x="2182" y="244"/>
                  </a:lnTo>
                  <a:lnTo>
                    <a:pt x="2182" y="242"/>
                  </a:lnTo>
                  <a:lnTo>
                    <a:pt x="2180" y="241"/>
                  </a:lnTo>
                  <a:lnTo>
                    <a:pt x="2178" y="241"/>
                  </a:lnTo>
                  <a:lnTo>
                    <a:pt x="2177" y="241"/>
                  </a:lnTo>
                  <a:lnTo>
                    <a:pt x="2176" y="240"/>
                  </a:lnTo>
                  <a:lnTo>
                    <a:pt x="2176" y="237"/>
                  </a:lnTo>
                  <a:lnTo>
                    <a:pt x="2174" y="233"/>
                  </a:lnTo>
                  <a:lnTo>
                    <a:pt x="2171" y="232"/>
                  </a:lnTo>
                  <a:lnTo>
                    <a:pt x="2167" y="231"/>
                  </a:lnTo>
                  <a:lnTo>
                    <a:pt x="2163" y="229"/>
                  </a:lnTo>
                  <a:lnTo>
                    <a:pt x="2160" y="226"/>
                  </a:lnTo>
                  <a:lnTo>
                    <a:pt x="2152" y="220"/>
                  </a:lnTo>
                  <a:lnTo>
                    <a:pt x="2148" y="212"/>
                  </a:lnTo>
                  <a:lnTo>
                    <a:pt x="2142" y="204"/>
                  </a:lnTo>
                  <a:lnTo>
                    <a:pt x="2135" y="197"/>
                  </a:lnTo>
                  <a:lnTo>
                    <a:pt x="2132" y="195"/>
                  </a:lnTo>
                  <a:lnTo>
                    <a:pt x="2129" y="192"/>
                  </a:lnTo>
                  <a:lnTo>
                    <a:pt x="2126" y="191"/>
                  </a:lnTo>
                  <a:lnTo>
                    <a:pt x="2121" y="191"/>
                  </a:lnTo>
                  <a:lnTo>
                    <a:pt x="2121" y="173"/>
                  </a:lnTo>
                  <a:lnTo>
                    <a:pt x="2111" y="173"/>
                  </a:lnTo>
                  <a:lnTo>
                    <a:pt x="2115" y="173"/>
                  </a:lnTo>
                  <a:lnTo>
                    <a:pt x="2116" y="171"/>
                  </a:lnTo>
                  <a:lnTo>
                    <a:pt x="2115" y="170"/>
                  </a:lnTo>
                  <a:lnTo>
                    <a:pt x="2115" y="168"/>
                  </a:lnTo>
                  <a:lnTo>
                    <a:pt x="2114" y="165"/>
                  </a:lnTo>
                  <a:lnTo>
                    <a:pt x="2112" y="162"/>
                  </a:lnTo>
                  <a:lnTo>
                    <a:pt x="2111" y="156"/>
                  </a:lnTo>
                  <a:lnTo>
                    <a:pt x="2104" y="156"/>
                  </a:lnTo>
                  <a:lnTo>
                    <a:pt x="2101" y="148"/>
                  </a:lnTo>
                  <a:lnTo>
                    <a:pt x="2099" y="139"/>
                  </a:lnTo>
                  <a:lnTo>
                    <a:pt x="2095" y="129"/>
                  </a:lnTo>
                  <a:lnTo>
                    <a:pt x="2090" y="119"/>
                  </a:lnTo>
                  <a:lnTo>
                    <a:pt x="2084" y="110"/>
                  </a:lnTo>
                  <a:lnTo>
                    <a:pt x="2078" y="102"/>
                  </a:lnTo>
                  <a:lnTo>
                    <a:pt x="2073" y="100"/>
                  </a:lnTo>
                  <a:lnTo>
                    <a:pt x="2069" y="97"/>
                  </a:lnTo>
                  <a:lnTo>
                    <a:pt x="2064" y="96"/>
                  </a:lnTo>
                  <a:lnTo>
                    <a:pt x="2059" y="95"/>
                  </a:lnTo>
                  <a:lnTo>
                    <a:pt x="2058" y="88"/>
                  </a:lnTo>
                  <a:lnTo>
                    <a:pt x="2055" y="80"/>
                  </a:lnTo>
                  <a:lnTo>
                    <a:pt x="2053" y="74"/>
                  </a:lnTo>
                  <a:lnTo>
                    <a:pt x="2049" y="69"/>
                  </a:lnTo>
                  <a:lnTo>
                    <a:pt x="2044" y="65"/>
                  </a:lnTo>
                  <a:lnTo>
                    <a:pt x="2038" y="61"/>
                  </a:lnTo>
                  <a:lnTo>
                    <a:pt x="2033" y="57"/>
                  </a:lnTo>
                  <a:lnTo>
                    <a:pt x="2027" y="54"/>
                  </a:lnTo>
                  <a:lnTo>
                    <a:pt x="2026" y="48"/>
                  </a:lnTo>
                  <a:lnTo>
                    <a:pt x="2025" y="44"/>
                  </a:lnTo>
                  <a:lnTo>
                    <a:pt x="2022" y="41"/>
                  </a:lnTo>
                  <a:lnTo>
                    <a:pt x="2020" y="39"/>
                  </a:lnTo>
                  <a:lnTo>
                    <a:pt x="2016" y="38"/>
                  </a:lnTo>
                  <a:lnTo>
                    <a:pt x="2014" y="38"/>
                  </a:lnTo>
                  <a:lnTo>
                    <a:pt x="2013" y="37"/>
                  </a:lnTo>
                  <a:lnTo>
                    <a:pt x="2013" y="29"/>
                  </a:lnTo>
                  <a:lnTo>
                    <a:pt x="2004" y="23"/>
                  </a:lnTo>
                  <a:lnTo>
                    <a:pt x="1993" y="18"/>
                  </a:lnTo>
                  <a:lnTo>
                    <a:pt x="1982" y="14"/>
                  </a:lnTo>
                  <a:lnTo>
                    <a:pt x="1969" y="10"/>
                  </a:lnTo>
                  <a:lnTo>
                    <a:pt x="1954" y="7"/>
                  </a:lnTo>
                  <a:lnTo>
                    <a:pt x="1940" y="5"/>
                  </a:lnTo>
                  <a:lnTo>
                    <a:pt x="1924" y="4"/>
                  </a:lnTo>
                  <a:lnTo>
                    <a:pt x="1908" y="3"/>
                  </a:lnTo>
                  <a:lnTo>
                    <a:pt x="1891" y="3"/>
                  </a:lnTo>
                  <a:lnTo>
                    <a:pt x="1877" y="3"/>
                  </a:lnTo>
                  <a:lnTo>
                    <a:pt x="1861" y="5"/>
                  </a:lnTo>
                  <a:lnTo>
                    <a:pt x="1846" y="6"/>
                  </a:lnTo>
                  <a:lnTo>
                    <a:pt x="1834" y="9"/>
                  </a:lnTo>
                  <a:lnTo>
                    <a:pt x="1822" y="12"/>
                  </a:lnTo>
                  <a:lnTo>
                    <a:pt x="1811" y="17"/>
                  </a:lnTo>
                  <a:lnTo>
                    <a:pt x="1804" y="21"/>
                  </a:lnTo>
                  <a:lnTo>
                    <a:pt x="1804" y="29"/>
                  </a:lnTo>
                  <a:lnTo>
                    <a:pt x="1793" y="35"/>
                  </a:lnTo>
                  <a:lnTo>
                    <a:pt x="1783" y="40"/>
                  </a:lnTo>
                  <a:lnTo>
                    <a:pt x="1773" y="44"/>
                  </a:lnTo>
                  <a:lnTo>
                    <a:pt x="1764" y="46"/>
                  </a:lnTo>
                  <a:lnTo>
                    <a:pt x="1755" y="49"/>
                  </a:lnTo>
                  <a:lnTo>
                    <a:pt x="1746" y="50"/>
                  </a:lnTo>
                  <a:lnTo>
                    <a:pt x="1737" y="50"/>
                  </a:lnTo>
                  <a:lnTo>
                    <a:pt x="1727" y="50"/>
                  </a:lnTo>
                  <a:lnTo>
                    <a:pt x="1709" y="49"/>
                  </a:lnTo>
                  <a:lnTo>
                    <a:pt x="1690" y="48"/>
                  </a:lnTo>
                  <a:lnTo>
                    <a:pt x="1670" y="46"/>
                  </a:lnTo>
                  <a:lnTo>
                    <a:pt x="1648" y="45"/>
                  </a:lnTo>
                  <a:lnTo>
                    <a:pt x="1641" y="40"/>
                  </a:lnTo>
                  <a:lnTo>
                    <a:pt x="1628" y="33"/>
                  </a:lnTo>
                  <a:lnTo>
                    <a:pt x="1610" y="24"/>
                  </a:lnTo>
                  <a:lnTo>
                    <a:pt x="1588" y="15"/>
                  </a:lnTo>
                  <a:lnTo>
                    <a:pt x="1566" y="7"/>
                  </a:lnTo>
                  <a:lnTo>
                    <a:pt x="1545" y="1"/>
                  </a:lnTo>
                  <a:lnTo>
                    <a:pt x="1537" y="0"/>
                  </a:lnTo>
                  <a:lnTo>
                    <a:pt x="1528" y="0"/>
                  </a:lnTo>
                  <a:lnTo>
                    <a:pt x="1522" y="0"/>
                  </a:lnTo>
                  <a:lnTo>
                    <a:pt x="1517" y="3"/>
                  </a:lnTo>
                  <a:lnTo>
                    <a:pt x="1517" y="14"/>
                  </a:lnTo>
                  <a:lnTo>
                    <a:pt x="1500" y="14"/>
                  </a:lnTo>
                  <a:lnTo>
                    <a:pt x="1493" y="21"/>
                  </a:lnTo>
                  <a:lnTo>
                    <a:pt x="1529" y="16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64" name="Freeform 69"/>
            <p:cNvSpPr>
              <a:spLocks/>
            </p:cNvSpPr>
            <p:nvPr/>
          </p:nvSpPr>
          <p:spPr bwMode="auto">
            <a:xfrm>
              <a:off x="1529" y="2767"/>
              <a:ext cx="682" cy="1008"/>
            </a:xfrm>
            <a:custGeom>
              <a:avLst/>
              <a:gdLst>
                <a:gd name="T0" fmla="*/ 0 w 2704"/>
                <a:gd name="T1" fmla="*/ 0 h 4525"/>
                <a:gd name="T2" fmla="*/ 0 w 2704"/>
                <a:gd name="T3" fmla="*/ 0 h 4525"/>
                <a:gd name="T4" fmla="*/ 0 w 2704"/>
                <a:gd name="T5" fmla="*/ 0 h 4525"/>
                <a:gd name="T6" fmla="*/ 0 w 2704"/>
                <a:gd name="T7" fmla="*/ 0 h 4525"/>
                <a:gd name="T8" fmla="*/ 0 w 2704"/>
                <a:gd name="T9" fmla="*/ 0 h 4525"/>
                <a:gd name="T10" fmla="*/ 0 w 2704"/>
                <a:gd name="T11" fmla="*/ 0 h 4525"/>
                <a:gd name="T12" fmla="*/ 0 w 2704"/>
                <a:gd name="T13" fmla="*/ 0 h 4525"/>
                <a:gd name="T14" fmla="*/ 0 w 2704"/>
                <a:gd name="T15" fmla="*/ 0 h 4525"/>
                <a:gd name="T16" fmla="*/ 0 w 2704"/>
                <a:gd name="T17" fmla="*/ 0 h 4525"/>
                <a:gd name="T18" fmla="*/ 0 w 2704"/>
                <a:gd name="T19" fmla="*/ 0 h 4525"/>
                <a:gd name="T20" fmla="*/ 0 w 2704"/>
                <a:gd name="T21" fmla="*/ 0 h 4525"/>
                <a:gd name="T22" fmla="*/ 0 w 2704"/>
                <a:gd name="T23" fmla="*/ 0 h 4525"/>
                <a:gd name="T24" fmla="*/ 0 w 2704"/>
                <a:gd name="T25" fmla="*/ 0 h 4525"/>
                <a:gd name="T26" fmla="*/ 0 w 2704"/>
                <a:gd name="T27" fmla="*/ 0 h 4525"/>
                <a:gd name="T28" fmla="*/ 0 w 2704"/>
                <a:gd name="T29" fmla="*/ 0 h 4525"/>
                <a:gd name="T30" fmla="*/ 0 w 2704"/>
                <a:gd name="T31" fmla="*/ 0 h 4525"/>
                <a:gd name="T32" fmla="*/ 0 w 2704"/>
                <a:gd name="T33" fmla="*/ 0 h 4525"/>
                <a:gd name="T34" fmla="*/ 0 w 2704"/>
                <a:gd name="T35" fmla="*/ 0 h 4525"/>
                <a:gd name="T36" fmla="*/ 0 w 2704"/>
                <a:gd name="T37" fmla="*/ 0 h 4525"/>
                <a:gd name="T38" fmla="*/ 0 w 2704"/>
                <a:gd name="T39" fmla="*/ 0 h 4525"/>
                <a:gd name="T40" fmla="*/ 0 w 2704"/>
                <a:gd name="T41" fmla="*/ 0 h 4525"/>
                <a:gd name="T42" fmla="*/ 0 w 2704"/>
                <a:gd name="T43" fmla="*/ 0 h 4525"/>
                <a:gd name="T44" fmla="*/ 0 w 2704"/>
                <a:gd name="T45" fmla="*/ 0 h 4525"/>
                <a:gd name="T46" fmla="*/ 0 w 2704"/>
                <a:gd name="T47" fmla="*/ 0 h 4525"/>
                <a:gd name="T48" fmla="*/ 0 w 2704"/>
                <a:gd name="T49" fmla="*/ 0 h 4525"/>
                <a:gd name="T50" fmla="*/ 0 w 2704"/>
                <a:gd name="T51" fmla="*/ 0 h 4525"/>
                <a:gd name="T52" fmla="*/ 0 w 2704"/>
                <a:gd name="T53" fmla="*/ 0 h 4525"/>
                <a:gd name="T54" fmla="*/ 0 w 2704"/>
                <a:gd name="T55" fmla="*/ 0 h 4525"/>
                <a:gd name="T56" fmla="*/ 0 w 2704"/>
                <a:gd name="T57" fmla="*/ 0 h 4525"/>
                <a:gd name="T58" fmla="*/ 0 w 2704"/>
                <a:gd name="T59" fmla="*/ 0 h 4525"/>
                <a:gd name="T60" fmla="*/ 0 w 2704"/>
                <a:gd name="T61" fmla="*/ 0 h 4525"/>
                <a:gd name="T62" fmla="*/ 0 w 2704"/>
                <a:gd name="T63" fmla="*/ 0 h 4525"/>
                <a:gd name="T64" fmla="*/ 0 w 2704"/>
                <a:gd name="T65" fmla="*/ 0 h 4525"/>
                <a:gd name="T66" fmla="*/ 0 w 2704"/>
                <a:gd name="T67" fmla="*/ 0 h 4525"/>
                <a:gd name="T68" fmla="*/ 0 w 2704"/>
                <a:gd name="T69" fmla="*/ 0 h 4525"/>
                <a:gd name="T70" fmla="*/ 0 w 2704"/>
                <a:gd name="T71" fmla="*/ 0 h 4525"/>
                <a:gd name="T72" fmla="*/ 0 w 2704"/>
                <a:gd name="T73" fmla="*/ 0 h 4525"/>
                <a:gd name="T74" fmla="*/ 0 w 2704"/>
                <a:gd name="T75" fmla="*/ 0 h 4525"/>
                <a:gd name="T76" fmla="*/ 0 w 2704"/>
                <a:gd name="T77" fmla="*/ 0 h 4525"/>
                <a:gd name="T78" fmla="*/ 0 w 2704"/>
                <a:gd name="T79" fmla="*/ 0 h 4525"/>
                <a:gd name="T80" fmla="*/ 0 w 2704"/>
                <a:gd name="T81" fmla="*/ 0 h 4525"/>
                <a:gd name="T82" fmla="*/ 0 w 2704"/>
                <a:gd name="T83" fmla="*/ 0 h 4525"/>
                <a:gd name="T84" fmla="*/ 0 w 2704"/>
                <a:gd name="T85" fmla="*/ 0 h 4525"/>
                <a:gd name="T86" fmla="*/ 0 w 2704"/>
                <a:gd name="T87" fmla="*/ 0 h 4525"/>
                <a:gd name="T88" fmla="*/ 0 w 2704"/>
                <a:gd name="T89" fmla="*/ 0 h 4525"/>
                <a:gd name="T90" fmla="*/ 0 w 2704"/>
                <a:gd name="T91" fmla="*/ 0 h 4525"/>
                <a:gd name="T92" fmla="*/ 0 w 2704"/>
                <a:gd name="T93" fmla="*/ 0 h 4525"/>
                <a:gd name="T94" fmla="*/ 0 w 2704"/>
                <a:gd name="T95" fmla="*/ 0 h 4525"/>
                <a:gd name="T96" fmla="*/ 0 w 2704"/>
                <a:gd name="T97" fmla="*/ 0 h 4525"/>
                <a:gd name="T98" fmla="*/ 0 w 2704"/>
                <a:gd name="T99" fmla="*/ 0 h 4525"/>
                <a:gd name="T100" fmla="*/ 0 w 2704"/>
                <a:gd name="T101" fmla="*/ 0 h 4525"/>
                <a:gd name="T102" fmla="*/ 0 w 2704"/>
                <a:gd name="T103" fmla="*/ 0 h 4525"/>
                <a:gd name="T104" fmla="*/ 0 w 2704"/>
                <a:gd name="T105" fmla="*/ 0 h 4525"/>
                <a:gd name="T106" fmla="*/ 0 w 2704"/>
                <a:gd name="T107" fmla="*/ 0 h 4525"/>
                <a:gd name="T108" fmla="*/ 0 w 2704"/>
                <a:gd name="T109" fmla="*/ 0 h 4525"/>
                <a:gd name="T110" fmla="*/ 0 w 2704"/>
                <a:gd name="T111" fmla="*/ 0 h 4525"/>
                <a:gd name="T112" fmla="*/ 0 w 2704"/>
                <a:gd name="T113" fmla="*/ 0 h 4525"/>
                <a:gd name="T114" fmla="*/ 0 w 2704"/>
                <a:gd name="T115" fmla="*/ 0 h 4525"/>
                <a:gd name="T116" fmla="*/ 0 w 2704"/>
                <a:gd name="T117" fmla="*/ 0 h 4525"/>
                <a:gd name="T118" fmla="*/ 0 w 2704"/>
                <a:gd name="T119" fmla="*/ 0 h 4525"/>
                <a:gd name="T120" fmla="*/ 0 w 2704"/>
                <a:gd name="T121" fmla="*/ 0 h 45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04"/>
                <a:gd name="T184" fmla="*/ 0 h 4525"/>
                <a:gd name="T185" fmla="*/ 2704 w 2704"/>
                <a:gd name="T186" fmla="*/ 4525 h 45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04" h="4525">
                  <a:moveTo>
                    <a:pt x="2331" y="0"/>
                  </a:moveTo>
                  <a:lnTo>
                    <a:pt x="2327" y="1"/>
                  </a:lnTo>
                  <a:lnTo>
                    <a:pt x="2324" y="2"/>
                  </a:lnTo>
                  <a:lnTo>
                    <a:pt x="2318" y="6"/>
                  </a:lnTo>
                  <a:lnTo>
                    <a:pt x="2312" y="10"/>
                  </a:lnTo>
                  <a:lnTo>
                    <a:pt x="2305" y="12"/>
                  </a:lnTo>
                  <a:lnTo>
                    <a:pt x="2301" y="16"/>
                  </a:lnTo>
                  <a:lnTo>
                    <a:pt x="2296" y="18"/>
                  </a:lnTo>
                  <a:lnTo>
                    <a:pt x="2292" y="18"/>
                  </a:lnTo>
                  <a:lnTo>
                    <a:pt x="2285" y="27"/>
                  </a:lnTo>
                  <a:lnTo>
                    <a:pt x="2285" y="34"/>
                  </a:lnTo>
                  <a:lnTo>
                    <a:pt x="2278" y="42"/>
                  </a:lnTo>
                  <a:lnTo>
                    <a:pt x="2246" y="42"/>
                  </a:lnTo>
                  <a:lnTo>
                    <a:pt x="2246" y="53"/>
                  </a:lnTo>
                  <a:lnTo>
                    <a:pt x="2173" y="53"/>
                  </a:lnTo>
                  <a:lnTo>
                    <a:pt x="2173" y="42"/>
                  </a:lnTo>
                  <a:lnTo>
                    <a:pt x="2127" y="42"/>
                  </a:lnTo>
                  <a:lnTo>
                    <a:pt x="2120" y="53"/>
                  </a:lnTo>
                  <a:lnTo>
                    <a:pt x="2120" y="112"/>
                  </a:lnTo>
                  <a:lnTo>
                    <a:pt x="2114" y="112"/>
                  </a:lnTo>
                  <a:lnTo>
                    <a:pt x="2103" y="115"/>
                  </a:lnTo>
                  <a:lnTo>
                    <a:pt x="2089" y="120"/>
                  </a:lnTo>
                  <a:lnTo>
                    <a:pt x="2072" y="125"/>
                  </a:lnTo>
                  <a:lnTo>
                    <a:pt x="2057" y="131"/>
                  </a:lnTo>
                  <a:lnTo>
                    <a:pt x="2042" y="137"/>
                  </a:lnTo>
                  <a:lnTo>
                    <a:pt x="2031" y="142"/>
                  </a:lnTo>
                  <a:lnTo>
                    <a:pt x="2025" y="146"/>
                  </a:lnTo>
                  <a:lnTo>
                    <a:pt x="2025" y="157"/>
                  </a:lnTo>
                  <a:lnTo>
                    <a:pt x="2008" y="157"/>
                  </a:lnTo>
                  <a:lnTo>
                    <a:pt x="2008" y="159"/>
                  </a:lnTo>
                  <a:lnTo>
                    <a:pt x="2004" y="161"/>
                  </a:lnTo>
                  <a:lnTo>
                    <a:pt x="2001" y="165"/>
                  </a:lnTo>
                  <a:lnTo>
                    <a:pt x="1996" y="168"/>
                  </a:lnTo>
                  <a:lnTo>
                    <a:pt x="1991" y="169"/>
                  </a:lnTo>
                  <a:lnTo>
                    <a:pt x="1986" y="171"/>
                  </a:lnTo>
                  <a:lnTo>
                    <a:pt x="1981" y="171"/>
                  </a:lnTo>
                  <a:lnTo>
                    <a:pt x="1976" y="172"/>
                  </a:lnTo>
                  <a:lnTo>
                    <a:pt x="1976" y="177"/>
                  </a:lnTo>
                  <a:lnTo>
                    <a:pt x="1975" y="180"/>
                  </a:lnTo>
                  <a:lnTo>
                    <a:pt x="1974" y="181"/>
                  </a:lnTo>
                  <a:lnTo>
                    <a:pt x="1973" y="181"/>
                  </a:lnTo>
                  <a:lnTo>
                    <a:pt x="1971" y="181"/>
                  </a:lnTo>
                  <a:lnTo>
                    <a:pt x="1970" y="182"/>
                  </a:lnTo>
                  <a:lnTo>
                    <a:pt x="1970" y="185"/>
                  </a:lnTo>
                  <a:lnTo>
                    <a:pt x="1969" y="191"/>
                  </a:lnTo>
                  <a:lnTo>
                    <a:pt x="1967" y="191"/>
                  </a:lnTo>
                  <a:lnTo>
                    <a:pt x="1964" y="192"/>
                  </a:lnTo>
                  <a:lnTo>
                    <a:pt x="1962" y="193"/>
                  </a:lnTo>
                  <a:lnTo>
                    <a:pt x="1958" y="194"/>
                  </a:lnTo>
                  <a:lnTo>
                    <a:pt x="1956" y="196"/>
                  </a:lnTo>
                  <a:lnTo>
                    <a:pt x="1952" y="197"/>
                  </a:lnTo>
                  <a:lnTo>
                    <a:pt x="1948" y="198"/>
                  </a:lnTo>
                  <a:lnTo>
                    <a:pt x="1945" y="198"/>
                  </a:lnTo>
                  <a:lnTo>
                    <a:pt x="1945" y="208"/>
                  </a:lnTo>
                  <a:lnTo>
                    <a:pt x="1945" y="220"/>
                  </a:lnTo>
                  <a:lnTo>
                    <a:pt x="1944" y="237"/>
                  </a:lnTo>
                  <a:lnTo>
                    <a:pt x="1942" y="254"/>
                  </a:lnTo>
                  <a:lnTo>
                    <a:pt x="1942" y="272"/>
                  </a:lnTo>
                  <a:lnTo>
                    <a:pt x="1942" y="288"/>
                  </a:lnTo>
                  <a:lnTo>
                    <a:pt x="1944" y="301"/>
                  </a:lnTo>
                  <a:lnTo>
                    <a:pt x="1945" y="310"/>
                  </a:lnTo>
                  <a:lnTo>
                    <a:pt x="1954" y="310"/>
                  </a:lnTo>
                  <a:lnTo>
                    <a:pt x="1954" y="328"/>
                  </a:lnTo>
                  <a:lnTo>
                    <a:pt x="1945" y="336"/>
                  </a:lnTo>
                  <a:lnTo>
                    <a:pt x="1930" y="336"/>
                  </a:lnTo>
                  <a:lnTo>
                    <a:pt x="1930" y="344"/>
                  </a:lnTo>
                  <a:lnTo>
                    <a:pt x="1906" y="344"/>
                  </a:lnTo>
                  <a:lnTo>
                    <a:pt x="1906" y="355"/>
                  </a:lnTo>
                  <a:lnTo>
                    <a:pt x="1902" y="356"/>
                  </a:lnTo>
                  <a:lnTo>
                    <a:pt x="1896" y="356"/>
                  </a:lnTo>
                  <a:lnTo>
                    <a:pt x="1888" y="356"/>
                  </a:lnTo>
                  <a:lnTo>
                    <a:pt x="1879" y="353"/>
                  </a:lnTo>
                  <a:lnTo>
                    <a:pt x="1871" y="352"/>
                  </a:lnTo>
                  <a:lnTo>
                    <a:pt x="1862" y="351"/>
                  </a:lnTo>
                  <a:lnTo>
                    <a:pt x="1859" y="351"/>
                  </a:lnTo>
                  <a:lnTo>
                    <a:pt x="1855" y="352"/>
                  </a:lnTo>
                  <a:lnTo>
                    <a:pt x="1852" y="353"/>
                  </a:lnTo>
                  <a:lnTo>
                    <a:pt x="1850" y="355"/>
                  </a:lnTo>
                  <a:lnTo>
                    <a:pt x="1850" y="362"/>
                  </a:lnTo>
                  <a:lnTo>
                    <a:pt x="1811" y="370"/>
                  </a:lnTo>
                  <a:lnTo>
                    <a:pt x="1811" y="397"/>
                  </a:lnTo>
                  <a:lnTo>
                    <a:pt x="1804" y="397"/>
                  </a:lnTo>
                  <a:lnTo>
                    <a:pt x="1804" y="447"/>
                  </a:lnTo>
                  <a:lnTo>
                    <a:pt x="1804" y="435"/>
                  </a:lnTo>
                  <a:lnTo>
                    <a:pt x="1804" y="429"/>
                  </a:lnTo>
                  <a:lnTo>
                    <a:pt x="1804" y="426"/>
                  </a:lnTo>
                  <a:lnTo>
                    <a:pt x="1803" y="428"/>
                  </a:lnTo>
                  <a:lnTo>
                    <a:pt x="1803" y="429"/>
                  </a:lnTo>
                  <a:lnTo>
                    <a:pt x="1800" y="432"/>
                  </a:lnTo>
                  <a:lnTo>
                    <a:pt x="1798" y="437"/>
                  </a:lnTo>
                  <a:lnTo>
                    <a:pt x="1793" y="443"/>
                  </a:lnTo>
                  <a:lnTo>
                    <a:pt x="1788" y="447"/>
                  </a:lnTo>
                  <a:lnTo>
                    <a:pt x="1787" y="453"/>
                  </a:lnTo>
                  <a:lnTo>
                    <a:pt x="1787" y="456"/>
                  </a:lnTo>
                  <a:lnTo>
                    <a:pt x="1786" y="457"/>
                  </a:lnTo>
                  <a:lnTo>
                    <a:pt x="1784" y="457"/>
                  </a:lnTo>
                  <a:lnTo>
                    <a:pt x="1782" y="457"/>
                  </a:lnTo>
                  <a:lnTo>
                    <a:pt x="1781" y="458"/>
                  </a:lnTo>
                  <a:lnTo>
                    <a:pt x="1781" y="460"/>
                  </a:lnTo>
                  <a:lnTo>
                    <a:pt x="1781" y="465"/>
                  </a:lnTo>
                  <a:lnTo>
                    <a:pt x="1766" y="465"/>
                  </a:lnTo>
                  <a:lnTo>
                    <a:pt x="1749" y="466"/>
                  </a:lnTo>
                  <a:lnTo>
                    <a:pt x="1731" y="466"/>
                  </a:lnTo>
                  <a:lnTo>
                    <a:pt x="1710" y="468"/>
                  </a:lnTo>
                  <a:lnTo>
                    <a:pt x="1691" y="470"/>
                  </a:lnTo>
                  <a:lnTo>
                    <a:pt x="1674" y="473"/>
                  </a:lnTo>
                  <a:lnTo>
                    <a:pt x="1665" y="474"/>
                  </a:lnTo>
                  <a:lnTo>
                    <a:pt x="1658" y="476"/>
                  </a:lnTo>
                  <a:lnTo>
                    <a:pt x="1652" y="479"/>
                  </a:lnTo>
                  <a:lnTo>
                    <a:pt x="1647" y="481"/>
                  </a:lnTo>
                  <a:lnTo>
                    <a:pt x="1647" y="492"/>
                  </a:lnTo>
                  <a:lnTo>
                    <a:pt x="1633" y="492"/>
                  </a:lnTo>
                  <a:lnTo>
                    <a:pt x="1623" y="500"/>
                  </a:lnTo>
                  <a:lnTo>
                    <a:pt x="1623" y="516"/>
                  </a:lnTo>
                  <a:lnTo>
                    <a:pt x="1616" y="516"/>
                  </a:lnTo>
                  <a:lnTo>
                    <a:pt x="1613" y="526"/>
                  </a:lnTo>
                  <a:lnTo>
                    <a:pt x="1612" y="539"/>
                  </a:lnTo>
                  <a:lnTo>
                    <a:pt x="1612" y="555"/>
                  </a:lnTo>
                  <a:lnTo>
                    <a:pt x="1612" y="573"/>
                  </a:lnTo>
                  <a:lnTo>
                    <a:pt x="1613" y="590"/>
                  </a:lnTo>
                  <a:lnTo>
                    <a:pt x="1614" y="607"/>
                  </a:lnTo>
                  <a:lnTo>
                    <a:pt x="1614" y="621"/>
                  </a:lnTo>
                  <a:lnTo>
                    <a:pt x="1616" y="629"/>
                  </a:lnTo>
                  <a:lnTo>
                    <a:pt x="1612" y="630"/>
                  </a:lnTo>
                  <a:lnTo>
                    <a:pt x="1610" y="633"/>
                  </a:lnTo>
                  <a:lnTo>
                    <a:pt x="1607" y="635"/>
                  </a:lnTo>
                  <a:lnTo>
                    <a:pt x="1605" y="639"/>
                  </a:lnTo>
                  <a:lnTo>
                    <a:pt x="1603" y="644"/>
                  </a:lnTo>
                  <a:lnTo>
                    <a:pt x="1602" y="647"/>
                  </a:lnTo>
                  <a:lnTo>
                    <a:pt x="1601" y="652"/>
                  </a:lnTo>
                  <a:lnTo>
                    <a:pt x="1601" y="656"/>
                  </a:lnTo>
                  <a:lnTo>
                    <a:pt x="1597" y="657"/>
                  </a:lnTo>
                  <a:lnTo>
                    <a:pt x="1594" y="657"/>
                  </a:lnTo>
                  <a:lnTo>
                    <a:pt x="1591" y="660"/>
                  </a:lnTo>
                  <a:lnTo>
                    <a:pt x="1589" y="661"/>
                  </a:lnTo>
                  <a:lnTo>
                    <a:pt x="1586" y="663"/>
                  </a:lnTo>
                  <a:lnTo>
                    <a:pt x="1585" y="666"/>
                  </a:lnTo>
                  <a:lnTo>
                    <a:pt x="1584" y="669"/>
                  </a:lnTo>
                  <a:lnTo>
                    <a:pt x="1584" y="672"/>
                  </a:lnTo>
                  <a:lnTo>
                    <a:pt x="1560" y="672"/>
                  </a:lnTo>
                  <a:lnTo>
                    <a:pt x="1560" y="680"/>
                  </a:lnTo>
                  <a:lnTo>
                    <a:pt x="1554" y="683"/>
                  </a:lnTo>
                  <a:lnTo>
                    <a:pt x="1548" y="685"/>
                  </a:lnTo>
                  <a:lnTo>
                    <a:pt x="1539" y="686"/>
                  </a:lnTo>
                  <a:lnTo>
                    <a:pt x="1529" y="688"/>
                  </a:lnTo>
                  <a:lnTo>
                    <a:pt x="1508" y="688"/>
                  </a:lnTo>
                  <a:lnTo>
                    <a:pt x="1484" y="685"/>
                  </a:lnTo>
                  <a:lnTo>
                    <a:pt x="1461" y="682"/>
                  </a:lnTo>
                  <a:lnTo>
                    <a:pt x="1440" y="678"/>
                  </a:lnTo>
                  <a:lnTo>
                    <a:pt x="1423" y="674"/>
                  </a:lnTo>
                  <a:lnTo>
                    <a:pt x="1412" y="672"/>
                  </a:lnTo>
                  <a:lnTo>
                    <a:pt x="1399" y="671"/>
                  </a:lnTo>
                  <a:lnTo>
                    <a:pt x="1387" y="668"/>
                  </a:lnTo>
                  <a:lnTo>
                    <a:pt x="1374" y="668"/>
                  </a:lnTo>
                  <a:lnTo>
                    <a:pt x="1361" y="668"/>
                  </a:lnTo>
                  <a:lnTo>
                    <a:pt x="1331" y="669"/>
                  </a:lnTo>
                  <a:lnTo>
                    <a:pt x="1302" y="671"/>
                  </a:lnTo>
                  <a:lnTo>
                    <a:pt x="1273" y="674"/>
                  </a:lnTo>
                  <a:lnTo>
                    <a:pt x="1246" y="677"/>
                  </a:lnTo>
                  <a:lnTo>
                    <a:pt x="1221" y="679"/>
                  </a:lnTo>
                  <a:lnTo>
                    <a:pt x="1198" y="680"/>
                  </a:lnTo>
                  <a:lnTo>
                    <a:pt x="1198" y="741"/>
                  </a:lnTo>
                  <a:lnTo>
                    <a:pt x="1205" y="741"/>
                  </a:lnTo>
                  <a:lnTo>
                    <a:pt x="1206" y="746"/>
                  </a:lnTo>
                  <a:lnTo>
                    <a:pt x="1208" y="752"/>
                  </a:lnTo>
                  <a:lnTo>
                    <a:pt x="1209" y="760"/>
                  </a:lnTo>
                  <a:lnTo>
                    <a:pt x="1209" y="769"/>
                  </a:lnTo>
                  <a:lnTo>
                    <a:pt x="1209" y="791"/>
                  </a:lnTo>
                  <a:lnTo>
                    <a:pt x="1208" y="815"/>
                  </a:lnTo>
                  <a:lnTo>
                    <a:pt x="1205" y="839"/>
                  </a:lnTo>
                  <a:lnTo>
                    <a:pt x="1203" y="861"/>
                  </a:lnTo>
                  <a:lnTo>
                    <a:pt x="1200" y="878"/>
                  </a:lnTo>
                  <a:lnTo>
                    <a:pt x="1198" y="889"/>
                  </a:lnTo>
                  <a:lnTo>
                    <a:pt x="1191" y="889"/>
                  </a:lnTo>
                  <a:lnTo>
                    <a:pt x="1191" y="912"/>
                  </a:lnTo>
                  <a:lnTo>
                    <a:pt x="1183" y="923"/>
                  </a:lnTo>
                  <a:lnTo>
                    <a:pt x="1174" y="932"/>
                  </a:lnTo>
                  <a:lnTo>
                    <a:pt x="1127" y="948"/>
                  </a:lnTo>
                  <a:lnTo>
                    <a:pt x="1127" y="957"/>
                  </a:lnTo>
                  <a:lnTo>
                    <a:pt x="1127" y="955"/>
                  </a:lnTo>
                  <a:lnTo>
                    <a:pt x="1127" y="954"/>
                  </a:lnTo>
                  <a:lnTo>
                    <a:pt x="1126" y="954"/>
                  </a:lnTo>
                  <a:lnTo>
                    <a:pt x="1125" y="954"/>
                  </a:lnTo>
                  <a:lnTo>
                    <a:pt x="1123" y="955"/>
                  </a:lnTo>
                  <a:lnTo>
                    <a:pt x="1120" y="956"/>
                  </a:lnTo>
                  <a:lnTo>
                    <a:pt x="1115" y="957"/>
                  </a:lnTo>
                  <a:lnTo>
                    <a:pt x="1110" y="957"/>
                  </a:lnTo>
                  <a:lnTo>
                    <a:pt x="1110" y="966"/>
                  </a:lnTo>
                  <a:lnTo>
                    <a:pt x="1103" y="969"/>
                  </a:lnTo>
                  <a:lnTo>
                    <a:pt x="1096" y="972"/>
                  </a:lnTo>
                  <a:lnTo>
                    <a:pt x="1089" y="974"/>
                  </a:lnTo>
                  <a:lnTo>
                    <a:pt x="1080" y="977"/>
                  </a:lnTo>
                  <a:lnTo>
                    <a:pt x="1063" y="979"/>
                  </a:lnTo>
                  <a:lnTo>
                    <a:pt x="1044" y="979"/>
                  </a:lnTo>
                  <a:lnTo>
                    <a:pt x="1024" y="978"/>
                  </a:lnTo>
                  <a:lnTo>
                    <a:pt x="1003" y="976"/>
                  </a:lnTo>
                  <a:lnTo>
                    <a:pt x="982" y="973"/>
                  </a:lnTo>
                  <a:lnTo>
                    <a:pt x="961" y="969"/>
                  </a:lnTo>
                  <a:lnTo>
                    <a:pt x="939" y="967"/>
                  </a:lnTo>
                  <a:lnTo>
                    <a:pt x="918" y="963"/>
                  </a:lnTo>
                  <a:lnTo>
                    <a:pt x="898" y="962"/>
                  </a:lnTo>
                  <a:lnTo>
                    <a:pt x="878" y="961"/>
                  </a:lnTo>
                  <a:lnTo>
                    <a:pt x="859" y="961"/>
                  </a:lnTo>
                  <a:lnTo>
                    <a:pt x="842" y="963"/>
                  </a:lnTo>
                  <a:lnTo>
                    <a:pt x="833" y="965"/>
                  </a:lnTo>
                  <a:lnTo>
                    <a:pt x="826" y="967"/>
                  </a:lnTo>
                  <a:lnTo>
                    <a:pt x="819" y="971"/>
                  </a:lnTo>
                  <a:lnTo>
                    <a:pt x="812" y="974"/>
                  </a:lnTo>
                  <a:lnTo>
                    <a:pt x="812" y="982"/>
                  </a:lnTo>
                  <a:lnTo>
                    <a:pt x="787" y="982"/>
                  </a:lnTo>
                  <a:lnTo>
                    <a:pt x="787" y="988"/>
                  </a:lnTo>
                  <a:lnTo>
                    <a:pt x="786" y="990"/>
                  </a:lnTo>
                  <a:lnTo>
                    <a:pt x="785" y="991"/>
                  </a:lnTo>
                  <a:lnTo>
                    <a:pt x="784" y="991"/>
                  </a:lnTo>
                  <a:lnTo>
                    <a:pt x="782" y="991"/>
                  </a:lnTo>
                  <a:lnTo>
                    <a:pt x="781" y="993"/>
                  </a:lnTo>
                  <a:lnTo>
                    <a:pt x="780" y="995"/>
                  </a:lnTo>
                  <a:lnTo>
                    <a:pt x="780" y="1000"/>
                  </a:lnTo>
                  <a:lnTo>
                    <a:pt x="765" y="1000"/>
                  </a:lnTo>
                  <a:lnTo>
                    <a:pt x="765" y="1008"/>
                  </a:lnTo>
                  <a:lnTo>
                    <a:pt x="758" y="1011"/>
                  </a:lnTo>
                  <a:lnTo>
                    <a:pt x="751" y="1014"/>
                  </a:lnTo>
                  <a:lnTo>
                    <a:pt x="742" y="1018"/>
                  </a:lnTo>
                  <a:lnTo>
                    <a:pt x="733" y="1022"/>
                  </a:lnTo>
                  <a:lnTo>
                    <a:pt x="724" y="1025"/>
                  </a:lnTo>
                  <a:lnTo>
                    <a:pt x="716" y="1028"/>
                  </a:lnTo>
                  <a:lnTo>
                    <a:pt x="708" y="1031"/>
                  </a:lnTo>
                  <a:lnTo>
                    <a:pt x="702" y="1035"/>
                  </a:lnTo>
                  <a:lnTo>
                    <a:pt x="702" y="1042"/>
                  </a:lnTo>
                  <a:lnTo>
                    <a:pt x="701" y="1042"/>
                  </a:lnTo>
                  <a:lnTo>
                    <a:pt x="700" y="1042"/>
                  </a:lnTo>
                  <a:lnTo>
                    <a:pt x="697" y="1044"/>
                  </a:lnTo>
                  <a:lnTo>
                    <a:pt x="694" y="1045"/>
                  </a:lnTo>
                  <a:lnTo>
                    <a:pt x="690" y="1047"/>
                  </a:lnTo>
                  <a:lnTo>
                    <a:pt x="688" y="1051"/>
                  </a:lnTo>
                  <a:lnTo>
                    <a:pt x="686" y="1055"/>
                  </a:lnTo>
                  <a:lnTo>
                    <a:pt x="685" y="1061"/>
                  </a:lnTo>
                  <a:lnTo>
                    <a:pt x="678" y="1069"/>
                  </a:lnTo>
                  <a:lnTo>
                    <a:pt x="671" y="1069"/>
                  </a:lnTo>
                  <a:lnTo>
                    <a:pt x="671" y="1078"/>
                  </a:lnTo>
                  <a:lnTo>
                    <a:pt x="661" y="1078"/>
                  </a:lnTo>
                  <a:lnTo>
                    <a:pt x="661" y="1087"/>
                  </a:lnTo>
                  <a:lnTo>
                    <a:pt x="654" y="1096"/>
                  </a:lnTo>
                  <a:lnTo>
                    <a:pt x="527" y="1138"/>
                  </a:lnTo>
                  <a:lnTo>
                    <a:pt x="527" y="1146"/>
                  </a:lnTo>
                  <a:lnTo>
                    <a:pt x="513" y="1146"/>
                  </a:lnTo>
                  <a:lnTo>
                    <a:pt x="503" y="1157"/>
                  </a:lnTo>
                  <a:lnTo>
                    <a:pt x="502" y="1163"/>
                  </a:lnTo>
                  <a:lnTo>
                    <a:pt x="496" y="1172"/>
                  </a:lnTo>
                  <a:lnTo>
                    <a:pt x="489" y="1187"/>
                  </a:lnTo>
                  <a:lnTo>
                    <a:pt x="479" y="1202"/>
                  </a:lnTo>
                  <a:lnTo>
                    <a:pt x="470" y="1216"/>
                  </a:lnTo>
                  <a:lnTo>
                    <a:pt x="462" y="1229"/>
                  </a:lnTo>
                  <a:lnTo>
                    <a:pt x="455" y="1238"/>
                  </a:lnTo>
                  <a:lnTo>
                    <a:pt x="450" y="1242"/>
                  </a:lnTo>
                  <a:lnTo>
                    <a:pt x="450" y="1249"/>
                  </a:lnTo>
                  <a:lnTo>
                    <a:pt x="448" y="1257"/>
                  </a:lnTo>
                  <a:lnTo>
                    <a:pt x="446" y="1265"/>
                  </a:lnTo>
                  <a:lnTo>
                    <a:pt x="442" y="1273"/>
                  </a:lnTo>
                  <a:lnTo>
                    <a:pt x="436" y="1289"/>
                  </a:lnTo>
                  <a:lnTo>
                    <a:pt x="428" y="1305"/>
                  </a:lnTo>
                  <a:lnTo>
                    <a:pt x="419" y="1321"/>
                  </a:lnTo>
                  <a:lnTo>
                    <a:pt x="411" y="1335"/>
                  </a:lnTo>
                  <a:lnTo>
                    <a:pt x="405" y="1350"/>
                  </a:lnTo>
                  <a:lnTo>
                    <a:pt x="401" y="1363"/>
                  </a:lnTo>
                  <a:lnTo>
                    <a:pt x="399" y="1379"/>
                  </a:lnTo>
                  <a:lnTo>
                    <a:pt x="397" y="1400"/>
                  </a:lnTo>
                  <a:lnTo>
                    <a:pt x="396" y="1423"/>
                  </a:lnTo>
                  <a:lnTo>
                    <a:pt x="396" y="1448"/>
                  </a:lnTo>
                  <a:lnTo>
                    <a:pt x="395" y="1472"/>
                  </a:lnTo>
                  <a:lnTo>
                    <a:pt x="393" y="1497"/>
                  </a:lnTo>
                  <a:lnTo>
                    <a:pt x="390" y="1517"/>
                  </a:lnTo>
                  <a:lnTo>
                    <a:pt x="386" y="1534"/>
                  </a:lnTo>
                  <a:lnTo>
                    <a:pt x="383" y="1544"/>
                  </a:lnTo>
                  <a:lnTo>
                    <a:pt x="377" y="1556"/>
                  </a:lnTo>
                  <a:lnTo>
                    <a:pt x="369" y="1568"/>
                  </a:lnTo>
                  <a:lnTo>
                    <a:pt x="361" y="1582"/>
                  </a:lnTo>
                  <a:lnTo>
                    <a:pt x="352" y="1595"/>
                  </a:lnTo>
                  <a:lnTo>
                    <a:pt x="345" y="1607"/>
                  </a:lnTo>
                  <a:lnTo>
                    <a:pt x="343" y="1613"/>
                  </a:lnTo>
                  <a:lnTo>
                    <a:pt x="340" y="1619"/>
                  </a:lnTo>
                  <a:lnTo>
                    <a:pt x="339" y="1624"/>
                  </a:lnTo>
                  <a:lnTo>
                    <a:pt x="338" y="1630"/>
                  </a:lnTo>
                  <a:lnTo>
                    <a:pt x="292" y="1725"/>
                  </a:lnTo>
                  <a:lnTo>
                    <a:pt x="289" y="1726"/>
                  </a:lnTo>
                  <a:lnTo>
                    <a:pt x="286" y="1729"/>
                  </a:lnTo>
                  <a:lnTo>
                    <a:pt x="281" y="1734"/>
                  </a:lnTo>
                  <a:lnTo>
                    <a:pt x="277" y="1739"/>
                  </a:lnTo>
                  <a:lnTo>
                    <a:pt x="274" y="1745"/>
                  </a:lnTo>
                  <a:lnTo>
                    <a:pt x="271" y="1749"/>
                  </a:lnTo>
                  <a:lnTo>
                    <a:pt x="269" y="1756"/>
                  </a:lnTo>
                  <a:lnTo>
                    <a:pt x="267" y="1759"/>
                  </a:lnTo>
                  <a:lnTo>
                    <a:pt x="261" y="1760"/>
                  </a:lnTo>
                  <a:lnTo>
                    <a:pt x="253" y="1760"/>
                  </a:lnTo>
                  <a:lnTo>
                    <a:pt x="243" y="1760"/>
                  </a:lnTo>
                  <a:lnTo>
                    <a:pt x="235" y="1760"/>
                  </a:lnTo>
                  <a:lnTo>
                    <a:pt x="226" y="1759"/>
                  </a:lnTo>
                  <a:lnTo>
                    <a:pt x="219" y="1756"/>
                  </a:lnTo>
                  <a:lnTo>
                    <a:pt x="216" y="1753"/>
                  </a:lnTo>
                  <a:lnTo>
                    <a:pt x="214" y="1749"/>
                  </a:lnTo>
                  <a:lnTo>
                    <a:pt x="213" y="1746"/>
                  </a:lnTo>
                  <a:lnTo>
                    <a:pt x="212" y="1741"/>
                  </a:lnTo>
                  <a:lnTo>
                    <a:pt x="208" y="1741"/>
                  </a:lnTo>
                  <a:lnTo>
                    <a:pt x="206" y="1740"/>
                  </a:lnTo>
                  <a:lnTo>
                    <a:pt x="204" y="1739"/>
                  </a:lnTo>
                  <a:lnTo>
                    <a:pt x="204" y="1737"/>
                  </a:lnTo>
                  <a:lnTo>
                    <a:pt x="204" y="1736"/>
                  </a:lnTo>
                  <a:lnTo>
                    <a:pt x="204" y="1735"/>
                  </a:lnTo>
                  <a:lnTo>
                    <a:pt x="202" y="1734"/>
                  </a:lnTo>
                  <a:lnTo>
                    <a:pt x="197" y="1734"/>
                  </a:lnTo>
                  <a:lnTo>
                    <a:pt x="197" y="1730"/>
                  </a:lnTo>
                  <a:lnTo>
                    <a:pt x="196" y="1728"/>
                  </a:lnTo>
                  <a:lnTo>
                    <a:pt x="195" y="1724"/>
                  </a:lnTo>
                  <a:lnTo>
                    <a:pt x="192" y="1722"/>
                  </a:lnTo>
                  <a:lnTo>
                    <a:pt x="190" y="1719"/>
                  </a:lnTo>
                  <a:lnTo>
                    <a:pt x="187" y="1717"/>
                  </a:lnTo>
                  <a:lnTo>
                    <a:pt x="184" y="1715"/>
                  </a:lnTo>
                  <a:lnTo>
                    <a:pt x="180" y="1714"/>
                  </a:lnTo>
                  <a:lnTo>
                    <a:pt x="180" y="1711"/>
                  </a:lnTo>
                  <a:lnTo>
                    <a:pt x="176" y="1705"/>
                  </a:lnTo>
                  <a:lnTo>
                    <a:pt x="173" y="1697"/>
                  </a:lnTo>
                  <a:lnTo>
                    <a:pt x="168" y="1690"/>
                  </a:lnTo>
                  <a:lnTo>
                    <a:pt x="163" y="1681"/>
                  </a:lnTo>
                  <a:lnTo>
                    <a:pt x="158" y="1674"/>
                  </a:lnTo>
                  <a:lnTo>
                    <a:pt x="153" y="1668"/>
                  </a:lnTo>
                  <a:lnTo>
                    <a:pt x="148" y="1664"/>
                  </a:lnTo>
                  <a:lnTo>
                    <a:pt x="144" y="1663"/>
                  </a:lnTo>
                  <a:lnTo>
                    <a:pt x="140" y="1661"/>
                  </a:lnTo>
                  <a:lnTo>
                    <a:pt x="138" y="1656"/>
                  </a:lnTo>
                  <a:lnTo>
                    <a:pt x="134" y="1651"/>
                  </a:lnTo>
                  <a:lnTo>
                    <a:pt x="131" y="1646"/>
                  </a:lnTo>
                  <a:lnTo>
                    <a:pt x="128" y="1643"/>
                  </a:lnTo>
                  <a:lnTo>
                    <a:pt x="123" y="1639"/>
                  </a:lnTo>
                  <a:lnTo>
                    <a:pt x="117" y="1638"/>
                  </a:lnTo>
                  <a:lnTo>
                    <a:pt x="117" y="1633"/>
                  </a:lnTo>
                  <a:lnTo>
                    <a:pt x="116" y="1629"/>
                  </a:lnTo>
                  <a:lnTo>
                    <a:pt x="114" y="1626"/>
                  </a:lnTo>
                  <a:lnTo>
                    <a:pt x="113" y="1623"/>
                  </a:lnTo>
                  <a:lnTo>
                    <a:pt x="111" y="1621"/>
                  </a:lnTo>
                  <a:lnTo>
                    <a:pt x="108" y="1618"/>
                  </a:lnTo>
                  <a:lnTo>
                    <a:pt x="106" y="1615"/>
                  </a:lnTo>
                  <a:lnTo>
                    <a:pt x="102" y="1611"/>
                  </a:lnTo>
                  <a:lnTo>
                    <a:pt x="102" y="1604"/>
                  </a:lnTo>
                  <a:lnTo>
                    <a:pt x="100" y="1604"/>
                  </a:lnTo>
                  <a:lnTo>
                    <a:pt x="96" y="1602"/>
                  </a:lnTo>
                  <a:lnTo>
                    <a:pt x="91" y="1600"/>
                  </a:lnTo>
                  <a:lnTo>
                    <a:pt x="88" y="1599"/>
                  </a:lnTo>
                  <a:lnTo>
                    <a:pt x="84" y="1595"/>
                  </a:lnTo>
                  <a:lnTo>
                    <a:pt x="82" y="1593"/>
                  </a:lnTo>
                  <a:lnTo>
                    <a:pt x="79" y="1589"/>
                  </a:lnTo>
                  <a:lnTo>
                    <a:pt x="78" y="1585"/>
                  </a:lnTo>
                  <a:lnTo>
                    <a:pt x="15" y="1585"/>
                  </a:lnTo>
                  <a:lnTo>
                    <a:pt x="15" y="1595"/>
                  </a:lnTo>
                  <a:lnTo>
                    <a:pt x="0" y="1595"/>
                  </a:lnTo>
                  <a:lnTo>
                    <a:pt x="0" y="1638"/>
                  </a:lnTo>
                  <a:lnTo>
                    <a:pt x="8" y="1638"/>
                  </a:lnTo>
                  <a:lnTo>
                    <a:pt x="6" y="1638"/>
                  </a:lnTo>
                  <a:lnTo>
                    <a:pt x="5" y="1638"/>
                  </a:lnTo>
                  <a:lnTo>
                    <a:pt x="5" y="1639"/>
                  </a:lnTo>
                  <a:lnTo>
                    <a:pt x="5" y="1640"/>
                  </a:lnTo>
                  <a:lnTo>
                    <a:pt x="6" y="1643"/>
                  </a:lnTo>
                  <a:lnTo>
                    <a:pt x="8" y="1646"/>
                  </a:lnTo>
                  <a:lnTo>
                    <a:pt x="8" y="1650"/>
                  </a:lnTo>
                  <a:lnTo>
                    <a:pt x="8" y="1656"/>
                  </a:lnTo>
                  <a:lnTo>
                    <a:pt x="15" y="1656"/>
                  </a:lnTo>
                  <a:lnTo>
                    <a:pt x="15" y="1673"/>
                  </a:lnTo>
                  <a:lnTo>
                    <a:pt x="22" y="1684"/>
                  </a:lnTo>
                  <a:lnTo>
                    <a:pt x="31" y="1701"/>
                  </a:lnTo>
                  <a:lnTo>
                    <a:pt x="40" y="1724"/>
                  </a:lnTo>
                  <a:lnTo>
                    <a:pt x="50" y="1748"/>
                  </a:lnTo>
                  <a:lnTo>
                    <a:pt x="59" y="1774"/>
                  </a:lnTo>
                  <a:lnTo>
                    <a:pt x="65" y="1799"/>
                  </a:lnTo>
                  <a:lnTo>
                    <a:pt x="69" y="1820"/>
                  </a:lnTo>
                  <a:lnTo>
                    <a:pt x="71" y="1837"/>
                  </a:lnTo>
                  <a:lnTo>
                    <a:pt x="85" y="1844"/>
                  </a:lnTo>
                  <a:lnTo>
                    <a:pt x="87" y="1872"/>
                  </a:lnTo>
                  <a:lnTo>
                    <a:pt x="89" y="1901"/>
                  </a:lnTo>
                  <a:lnTo>
                    <a:pt x="91" y="1933"/>
                  </a:lnTo>
                  <a:lnTo>
                    <a:pt x="96" y="1967"/>
                  </a:lnTo>
                  <a:lnTo>
                    <a:pt x="102" y="2001"/>
                  </a:lnTo>
                  <a:lnTo>
                    <a:pt x="110" y="2036"/>
                  </a:lnTo>
                  <a:lnTo>
                    <a:pt x="117" y="2073"/>
                  </a:lnTo>
                  <a:lnTo>
                    <a:pt x="127" y="2108"/>
                  </a:lnTo>
                  <a:lnTo>
                    <a:pt x="136" y="2144"/>
                  </a:lnTo>
                  <a:lnTo>
                    <a:pt x="147" y="2178"/>
                  </a:lnTo>
                  <a:lnTo>
                    <a:pt x="159" y="2211"/>
                  </a:lnTo>
                  <a:lnTo>
                    <a:pt x="172" y="2243"/>
                  </a:lnTo>
                  <a:lnTo>
                    <a:pt x="185" y="2273"/>
                  </a:lnTo>
                  <a:lnTo>
                    <a:pt x="199" y="2300"/>
                  </a:lnTo>
                  <a:lnTo>
                    <a:pt x="214" y="2324"/>
                  </a:lnTo>
                  <a:lnTo>
                    <a:pt x="229" y="2345"/>
                  </a:lnTo>
                  <a:lnTo>
                    <a:pt x="243" y="2363"/>
                  </a:lnTo>
                  <a:lnTo>
                    <a:pt x="244" y="2381"/>
                  </a:lnTo>
                  <a:lnTo>
                    <a:pt x="247" y="2400"/>
                  </a:lnTo>
                  <a:lnTo>
                    <a:pt x="250" y="2418"/>
                  </a:lnTo>
                  <a:lnTo>
                    <a:pt x="257" y="2436"/>
                  </a:lnTo>
                  <a:lnTo>
                    <a:pt x="269" y="2472"/>
                  </a:lnTo>
                  <a:lnTo>
                    <a:pt x="283" y="2510"/>
                  </a:lnTo>
                  <a:lnTo>
                    <a:pt x="298" y="2547"/>
                  </a:lnTo>
                  <a:lnTo>
                    <a:pt x="311" y="2583"/>
                  </a:lnTo>
                  <a:lnTo>
                    <a:pt x="316" y="2601"/>
                  </a:lnTo>
                  <a:lnTo>
                    <a:pt x="320" y="2619"/>
                  </a:lnTo>
                  <a:lnTo>
                    <a:pt x="323" y="2636"/>
                  </a:lnTo>
                  <a:lnTo>
                    <a:pt x="323" y="2655"/>
                  </a:lnTo>
                  <a:lnTo>
                    <a:pt x="326" y="2656"/>
                  </a:lnTo>
                  <a:lnTo>
                    <a:pt x="329" y="2658"/>
                  </a:lnTo>
                  <a:lnTo>
                    <a:pt x="332" y="2663"/>
                  </a:lnTo>
                  <a:lnTo>
                    <a:pt x="333" y="2669"/>
                  </a:lnTo>
                  <a:lnTo>
                    <a:pt x="335" y="2675"/>
                  </a:lnTo>
                  <a:lnTo>
                    <a:pt x="337" y="2681"/>
                  </a:lnTo>
                  <a:lnTo>
                    <a:pt x="338" y="2686"/>
                  </a:lnTo>
                  <a:lnTo>
                    <a:pt x="338" y="2691"/>
                  </a:lnTo>
                  <a:lnTo>
                    <a:pt x="342" y="2692"/>
                  </a:lnTo>
                  <a:lnTo>
                    <a:pt x="344" y="2694"/>
                  </a:lnTo>
                  <a:lnTo>
                    <a:pt x="346" y="2696"/>
                  </a:lnTo>
                  <a:lnTo>
                    <a:pt x="349" y="2700"/>
                  </a:lnTo>
                  <a:lnTo>
                    <a:pt x="351" y="2707"/>
                  </a:lnTo>
                  <a:lnTo>
                    <a:pt x="355" y="2717"/>
                  </a:lnTo>
                  <a:lnTo>
                    <a:pt x="357" y="2725"/>
                  </a:lnTo>
                  <a:lnTo>
                    <a:pt x="361" y="2734"/>
                  </a:lnTo>
                  <a:lnTo>
                    <a:pt x="363" y="2737"/>
                  </a:lnTo>
                  <a:lnTo>
                    <a:pt x="365" y="2740"/>
                  </a:lnTo>
                  <a:lnTo>
                    <a:pt x="367" y="2741"/>
                  </a:lnTo>
                  <a:lnTo>
                    <a:pt x="369" y="2741"/>
                  </a:lnTo>
                  <a:lnTo>
                    <a:pt x="371" y="2753"/>
                  </a:lnTo>
                  <a:lnTo>
                    <a:pt x="373" y="2766"/>
                  </a:lnTo>
                  <a:lnTo>
                    <a:pt x="377" y="2783"/>
                  </a:lnTo>
                  <a:lnTo>
                    <a:pt x="382" y="2800"/>
                  </a:lnTo>
                  <a:lnTo>
                    <a:pt x="394" y="2841"/>
                  </a:lnTo>
                  <a:lnTo>
                    <a:pt x="408" y="2883"/>
                  </a:lnTo>
                  <a:lnTo>
                    <a:pt x="425" y="2924"/>
                  </a:lnTo>
                  <a:lnTo>
                    <a:pt x="440" y="2963"/>
                  </a:lnTo>
                  <a:lnTo>
                    <a:pt x="455" y="2995"/>
                  </a:lnTo>
                  <a:lnTo>
                    <a:pt x="464" y="3017"/>
                  </a:lnTo>
                  <a:lnTo>
                    <a:pt x="472" y="3017"/>
                  </a:lnTo>
                  <a:lnTo>
                    <a:pt x="469" y="3017"/>
                  </a:lnTo>
                  <a:lnTo>
                    <a:pt x="469" y="3018"/>
                  </a:lnTo>
                  <a:lnTo>
                    <a:pt x="469" y="3019"/>
                  </a:lnTo>
                  <a:lnTo>
                    <a:pt x="470" y="3022"/>
                  </a:lnTo>
                  <a:lnTo>
                    <a:pt x="470" y="3024"/>
                  </a:lnTo>
                  <a:lnTo>
                    <a:pt x="472" y="3029"/>
                  </a:lnTo>
                  <a:lnTo>
                    <a:pt x="472" y="3035"/>
                  </a:lnTo>
                  <a:lnTo>
                    <a:pt x="481" y="3035"/>
                  </a:lnTo>
                  <a:lnTo>
                    <a:pt x="479" y="3035"/>
                  </a:lnTo>
                  <a:lnTo>
                    <a:pt x="478" y="3035"/>
                  </a:lnTo>
                  <a:lnTo>
                    <a:pt x="478" y="3036"/>
                  </a:lnTo>
                  <a:lnTo>
                    <a:pt x="478" y="3037"/>
                  </a:lnTo>
                  <a:lnTo>
                    <a:pt x="479" y="3039"/>
                  </a:lnTo>
                  <a:lnTo>
                    <a:pt x="480" y="3042"/>
                  </a:lnTo>
                  <a:lnTo>
                    <a:pt x="481" y="3046"/>
                  </a:lnTo>
                  <a:lnTo>
                    <a:pt x="481" y="3051"/>
                  </a:lnTo>
                  <a:lnTo>
                    <a:pt x="489" y="3051"/>
                  </a:lnTo>
                  <a:lnTo>
                    <a:pt x="489" y="3054"/>
                  </a:lnTo>
                  <a:lnTo>
                    <a:pt x="487" y="3058"/>
                  </a:lnTo>
                  <a:lnTo>
                    <a:pt x="487" y="3062"/>
                  </a:lnTo>
                  <a:lnTo>
                    <a:pt x="487" y="3064"/>
                  </a:lnTo>
                  <a:lnTo>
                    <a:pt x="487" y="3067"/>
                  </a:lnTo>
                  <a:lnTo>
                    <a:pt x="489" y="3068"/>
                  </a:lnTo>
                  <a:lnTo>
                    <a:pt x="491" y="3069"/>
                  </a:lnTo>
                  <a:lnTo>
                    <a:pt x="496" y="3070"/>
                  </a:lnTo>
                  <a:lnTo>
                    <a:pt x="497" y="3080"/>
                  </a:lnTo>
                  <a:lnTo>
                    <a:pt x="498" y="3098"/>
                  </a:lnTo>
                  <a:lnTo>
                    <a:pt x="502" y="3121"/>
                  </a:lnTo>
                  <a:lnTo>
                    <a:pt x="506" y="3147"/>
                  </a:lnTo>
                  <a:lnTo>
                    <a:pt x="509" y="3172"/>
                  </a:lnTo>
                  <a:lnTo>
                    <a:pt x="513" y="3195"/>
                  </a:lnTo>
                  <a:lnTo>
                    <a:pt x="518" y="3215"/>
                  </a:lnTo>
                  <a:lnTo>
                    <a:pt x="520" y="3226"/>
                  </a:lnTo>
                  <a:lnTo>
                    <a:pt x="527" y="3226"/>
                  </a:lnTo>
                  <a:lnTo>
                    <a:pt x="530" y="3237"/>
                  </a:lnTo>
                  <a:lnTo>
                    <a:pt x="533" y="3256"/>
                  </a:lnTo>
                  <a:lnTo>
                    <a:pt x="537" y="3282"/>
                  </a:lnTo>
                  <a:lnTo>
                    <a:pt x="541" y="3308"/>
                  </a:lnTo>
                  <a:lnTo>
                    <a:pt x="544" y="3335"/>
                  </a:lnTo>
                  <a:lnTo>
                    <a:pt x="549" y="3357"/>
                  </a:lnTo>
                  <a:lnTo>
                    <a:pt x="552" y="3367"/>
                  </a:lnTo>
                  <a:lnTo>
                    <a:pt x="554" y="3373"/>
                  </a:lnTo>
                  <a:lnTo>
                    <a:pt x="557" y="3378"/>
                  </a:lnTo>
                  <a:lnTo>
                    <a:pt x="559" y="3379"/>
                  </a:lnTo>
                  <a:lnTo>
                    <a:pt x="559" y="3382"/>
                  </a:lnTo>
                  <a:lnTo>
                    <a:pt x="558" y="3386"/>
                  </a:lnTo>
                  <a:lnTo>
                    <a:pt x="557" y="3389"/>
                  </a:lnTo>
                  <a:lnTo>
                    <a:pt x="554" y="3391"/>
                  </a:lnTo>
                  <a:lnTo>
                    <a:pt x="553" y="3395"/>
                  </a:lnTo>
                  <a:lnTo>
                    <a:pt x="550" y="3396"/>
                  </a:lnTo>
                  <a:lnTo>
                    <a:pt x="547" y="3397"/>
                  </a:lnTo>
                  <a:lnTo>
                    <a:pt x="544" y="3398"/>
                  </a:lnTo>
                  <a:lnTo>
                    <a:pt x="544" y="3431"/>
                  </a:lnTo>
                  <a:lnTo>
                    <a:pt x="546" y="3471"/>
                  </a:lnTo>
                  <a:lnTo>
                    <a:pt x="548" y="3516"/>
                  </a:lnTo>
                  <a:lnTo>
                    <a:pt x="552" y="3562"/>
                  </a:lnTo>
                  <a:lnTo>
                    <a:pt x="558" y="3608"/>
                  </a:lnTo>
                  <a:lnTo>
                    <a:pt x="564" y="3651"/>
                  </a:lnTo>
                  <a:lnTo>
                    <a:pt x="569" y="3670"/>
                  </a:lnTo>
                  <a:lnTo>
                    <a:pt x="572" y="3687"/>
                  </a:lnTo>
                  <a:lnTo>
                    <a:pt x="577" y="3702"/>
                  </a:lnTo>
                  <a:lnTo>
                    <a:pt x="583" y="3715"/>
                  </a:lnTo>
                  <a:lnTo>
                    <a:pt x="591" y="3715"/>
                  </a:lnTo>
                  <a:lnTo>
                    <a:pt x="593" y="3720"/>
                  </a:lnTo>
                  <a:lnTo>
                    <a:pt x="594" y="3728"/>
                  </a:lnTo>
                  <a:lnTo>
                    <a:pt x="594" y="3736"/>
                  </a:lnTo>
                  <a:lnTo>
                    <a:pt x="595" y="3745"/>
                  </a:lnTo>
                  <a:lnTo>
                    <a:pt x="597" y="3753"/>
                  </a:lnTo>
                  <a:lnTo>
                    <a:pt x="599" y="3762"/>
                  </a:lnTo>
                  <a:lnTo>
                    <a:pt x="600" y="3764"/>
                  </a:lnTo>
                  <a:lnTo>
                    <a:pt x="603" y="3766"/>
                  </a:lnTo>
                  <a:lnTo>
                    <a:pt x="605" y="3768"/>
                  </a:lnTo>
                  <a:lnTo>
                    <a:pt x="608" y="3769"/>
                  </a:lnTo>
                  <a:lnTo>
                    <a:pt x="609" y="3777"/>
                  </a:lnTo>
                  <a:lnTo>
                    <a:pt x="610" y="3786"/>
                  </a:lnTo>
                  <a:lnTo>
                    <a:pt x="612" y="3794"/>
                  </a:lnTo>
                  <a:lnTo>
                    <a:pt x="615" y="3802"/>
                  </a:lnTo>
                  <a:lnTo>
                    <a:pt x="617" y="3809"/>
                  </a:lnTo>
                  <a:lnTo>
                    <a:pt x="620" y="3815"/>
                  </a:lnTo>
                  <a:lnTo>
                    <a:pt x="622" y="3822"/>
                  </a:lnTo>
                  <a:lnTo>
                    <a:pt x="622" y="3830"/>
                  </a:lnTo>
                  <a:lnTo>
                    <a:pt x="625" y="3830"/>
                  </a:lnTo>
                  <a:lnTo>
                    <a:pt x="627" y="3832"/>
                  </a:lnTo>
                  <a:lnTo>
                    <a:pt x="628" y="3834"/>
                  </a:lnTo>
                  <a:lnTo>
                    <a:pt x="631" y="3837"/>
                  </a:lnTo>
                  <a:lnTo>
                    <a:pt x="633" y="3841"/>
                  </a:lnTo>
                  <a:lnTo>
                    <a:pt x="637" y="3843"/>
                  </a:lnTo>
                  <a:lnTo>
                    <a:pt x="640" y="3844"/>
                  </a:lnTo>
                  <a:lnTo>
                    <a:pt x="646" y="3845"/>
                  </a:lnTo>
                  <a:lnTo>
                    <a:pt x="646" y="3839"/>
                  </a:lnTo>
                  <a:lnTo>
                    <a:pt x="648" y="3834"/>
                  </a:lnTo>
                  <a:lnTo>
                    <a:pt x="649" y="3828"/>
                  </a:lnTo>
                  <a:lnTo>
                    <a:pt x="650" y="3823"/>
                  </a:lnTo>
                  <a:lnTo>
                    <a:pt x="651" y="3819"/>
                  </a:lnTo>
                  <a:lnTo>
                    <a:pt x="652" y="3814"/>
                  </a:lnTo>
                  <a:lnTo>
                    <a:pt x="654" y="3809"/>
                  </a:lnTo>
                  <a:lnTo>
                    <a:pt x="654" y="3803"/>
                  </a:lnTo>
                  <a:lnTo>
                    <a:pt x="661" y="3794"/>
                  </a:lnTo>
                  <a:lnTo>
                    <a:pt x="678" y="3794"/>
                  </a:lnTo>
                  <a:lnTo>
                    <a:pt x="678" y="3785"/>
                  </a:lnTo>
                  <a:lnTo>
                    <a:pt x="748" y="3785"/>
                  </a:lnTo>
                  <a:lnTo>
                    <a:pt x="750" y="3785"/>
                  </a:lnTo>
                  <a:lnTo>
                    <a:pt x="751" y="3786"/>
                  </a:lnTo>
                  <a:lnTo>
                    <a:pt x="755" y="3787"/>
                  </a:lnTo>
                  <a:lnTo>
                    <a:pt x="758" y="3789"/>
                  </a:lnTo>
                  <a:lnTo>
                    <a:pt x="762" y="3792"/>
                  </a:lnTo>
                  <a:lnTo>
                    <a:pt x="765" y="3793"/>
                  </a:lnTo>
                  <a:lnTo>
                    <a:pt x="769" y="3794"/>
                  </a:lnTo>
                  <a:lnTo>
                    <a:pt x="773" y="3794"/>
                  </a:lnTo>
                  <a:lnTo>
                    <a:pt x="780" y="3803"/>
                  </a:lnTo>
                  <a:lnTo>
                    <a:pt x="780" y="3810"/>
                  </a:lnTo>
                  <a:lnTo>
                    <a:pt x="787" y="3810"/>
                  </a:lnTo>
                  <a:lnTo>
                    <a:pt x="787" y="3819"/>
                  </a:lnTo>
                  <a:lnTo>
                    <a:pt x="797" y="3830"/>
                  </a:lnTo>
                  <a:lnTo>
                    <a:pt x="799" y="3830"/>
                  </a:lnTo>
                  <a:lnTo>
                    <a:pt x="802" y="3831"/>
                  </a:lnTo>
                  <a:lnTo>
                    <a:pt x="804" y="3832"/>
                  </a:lnTo>
                  <a:lnTo>
                    <a:pt x="807" y="3834"/>
                  </a:lnTo>
                  <a:lnTo>
                    <a:pt x="809" y="3837"/>
                  </a:lnTo>
                  <a:lnTo>
                    <a:pt x="810" y="3839"/>
                  </a:lnTo>
                  <a:lnTo>
                    <a:pt x="812" y="3842"/>
                  </a:lnTo>
                  <a:lnTo>
                    <a:pt x="812" y="3845"/>
                  </a:lnTo>
                  <a:lnTo>
                    <a:pt x="816" y="3845"/>
                  </a:lnTo>
                  <a:lnTo>
                    <a:pt x="819" y="3847"/>
                  </a:lnTo>
                  <a:lnTo>
                    <a:pt x="820" y="3848"/>
                  </a:lnTo>
                  <a:lnTo>
                    <a:pt x="820" y="3849"/>
                  </a:lnTo>
                  <a:lnTo>
                    <a:pt x="820" y="3850"/>
                  </a:lnTo>
                  <a:lnTo>
                    <a:pt x="821" y="3851"/>
                  </a:lnTo>
                  <a:lnTo>
                    <a:pt x="824" y="3853"/>
                  </a:lnTo>
                  <a:lnTo>
                    <a:pt x="829" y="3853"/>
                  </a:lnTo>
                  <a:lnTo>
                    <a:pt x="830" y="3858"/>
                  </a:lnTo>
                  <a:lnTo>
                    <a:pt x="833" y="3865"/>
                  </a:lnTo>
                  <a:lnTo>
                    <a:pt x="840" y="3872"/>
                  </a:lnTo>
                  <a:lnTo>
                    <a:pt x="846" y="3879"/>
                  </a:lnTo>
                  <a:lnTo>
                    <a:pt x="852" y="3887"/>
                  </a:lnTo>
                  <a:lnTo>
                    <a:pt x="858" y="3893"/>
                  </a:lnTo>
                  <a:lnTo>
                    <a:pt x="864" y="3896"/>
                  </a:lnTo>
                  <a:lnTo>
                    <a:pt x="867" y="3898"/>
                  </a:lnTo>
                  <a:lnTo>
                    <a:pt x="875" y="3906"/>
                  </a:lnTo>
                  <a:lnTo>
                    <a:pt x="872" y="3904"/>
                  </a:lnTo>
                  <a:lnTo>
                    <a:pt x="871" y="3902"/>
                  </a:lnTo>
                  <a:lnTo>
                    <a:pt x="871" y="3904"/>
                  </a:lnTo>
                  <a:lnTo>
                    <a:pt x="872" y="3905"/>
                  </a:lnTo>
                  <a:lnTo>
                    <a:pt x="872" y="3907"/>
                  </a:lnTo>
                  <a:lnTo>
                    <a:pt x="874" y="3911"/>
                  </a:lnTo>
                  <a:lnTo>
                    <a:pt x="875" y="3916"/>
                  </a:lnTo>
                  <a:lnTo>
                    <a:pt x="875" y="3922"/>
                  </a:lnTo>
                  <a:lnTo>
                    <a:pt x="882" y="3933"/>
                  </a:lnTo>
                  <a:lnTo>
                    <a:pt x="886" y="3933"/>
                  </a:lnTo>
                  <a:lnTo>
                    <a:pt x="889" y="3933"/>
                  </a:lnTo>
                  <a:lnTo>
                    <a:pt x="893" y="3933"/>
                  </a:lnTo>
                  <a:lnTo>
                    <a:pt x="897" y="3934"/>
                  </a:lnTo>
                  <a:lnTo>
                    <a:pt x="900" y="3936"/>
                  </a:lnTo>
                  <a:lnTo>
                    <a:pt x="904" y="3939"/>
                  </a:lnTo>
                  <a:lnTo>
                    <a:pt x="905" y="3943"/>
                  </a:lnTo>
                  <a:lnTo>
                    <a:pt x="906" y="3949"/>
                  </a:lnTo>
                  <a:lnTo>
                    <a:pt x="914" y="3956"/>
                  </a:lnTo>
                  <a:lnTo>
                    <a:pt x="921" y="3967"/>
                  </a:lnTo>
                  <a:lnTo>
                    <a:pt x="918" y="3963"/>
                  </a:lnTo>
                  <a:lnTo>
                    <a:pt x="918" y="3962"/>
                  </a:lnTo>
                  <a:lnTo>
                    <a:pt x="920" y="3963"/>
                  </a:lnTo>
                  <a:lnTo>
                    <a:pt x="923" y="3964"/>
                  </a:lnTo>
                  <a:lnTo>
                    <a:pt x="927" y="3966"/>
                  </a:lnTo>
                  <a:lnTo>
                    <a:pt x="932" y="3967"/>
                  </a:lnTo>
                  <a:lnTo>
                    <a:pt x="938" y="3967"/>
                  </a:lnTo>
                  <a:lnTo>
                    <a:pt x="952" y="4001"/>
                  </a:lnTo>
                  <a:lnTo>
                    <a:pt x="962" y="4001"/>
                  </a:lnTo>
                  <a:lnTo>
                    <a:pt x="969" y="4028"/>
                  </a:lnTo>
                  <a:lnTo>
                    <a:pt x="977" y="4028"/>
                  </a:lnTo>
                  <a:lnTo>
                    <a:pt x="984" y="4052"/>
                  </a:lnTo>
                  <a:lnTo>
                    <a:pt x="990" y="4058"/>
                  </a:lnTo>
                  <a:lnTo>
                    <a:pt x="997" y="4068"/>
                  </a:lnTo>
                  <a:lnTo>
                    <a:pt x="1005" y="4081"/>
                  </a:lnTo>
                  <a:lnTo>
                    <a:pt x="1012" y="4096"/>
                  </a:lnTo>
                  <a:lnTo>
                    <a:pt x="1018" y="4109"/>
                  </a:lnTo>
                  <a:lnTo>
                    <a:pt x="1024" y="4120"/>
                  </a:lnTo>
                  <a:lnTo>
                    <a:pt x="1029" y="4127"/>
                  </a:lnTo>
                  <a:lnTo>
                    <a:pt x="1033" y="4131"/>
                  </a:lnTo>
                  <a:lnTo>
                    <a:pt x="1034" y="4138"/>
                  </a:lnTo>
                  <a:lnTo>
                    <a:pt x="1037" y="4148"/>
                  </a:lnTo>
                  <a:lnTo>
                    <a:pt x="1042" y="4160"/>
                  </a:lnTo>
                  <a:lnTo>
                    <a:pt x="1050" y="4173"/>
                  </a:lnTo>
                  <a:lnTo>
                    <a:pt x="1056" y="4186"/>
                  </a:lnTo>
                  <a:lnTo>
                    <a:pt x="1062" y="4198"/>
                  </a:lnTo>
                  <a:lnTo>
                    <a:pt x="1068" y="4207"/>
                  </a:lnTo>
                  <a:lnTo>
                    <a:pt x="1072" y="4216"/>
                  </a:lnTo>
                  <a:lnTo>
                    <a:pt x="1079" y="4216"/>
                  </a:lnTo>
                  <a:lnTo>
                    <a:pt x="1089" y="4241"/>
                  </a:lnTo>
                  <a:lnTo>
                    <a:pt x="1093" y="4244"/>
                  </a:lnTo>
                  <a:lnTo>
                    <a:pt x="1098" y="4248"/>
                  </a:lnTo>
                  <a:lnTo>
                    <a:pt x="1103" y="4252"/>
                  </a:lnTo>
                  <a:lnTo>
                    <a:pt x="1107" y="4260"/>
                  </a:lnTo>
                  <a:lnTo>
                    <a:pt x="1112" y="4266"/>
                  </a:lnTo>
                  <a:lnTo>
                    <a:pt x="1116" y="4271"/>
                  </a:lnTo>
                  <a:lnTo>
                    <a:pt x="1119" y="4273"/>
                  </a:lnTo>
                  <a:lnTo>
                    <a:pt x="1121" y="4275"/>
                  </a:lnTo>
                  <a:lnTo>
                    <a:pt x="1124" y="4275"/>
                  </a:lnTo>
                  <a:lnTo>
                    <a:pt x="1127" y="4277"/>
                  </a:lnTo>
                  <a:lnTo>
                    <a:pt x="1127" y="4279"/>
                  </a:lnTo>
                  <a:lnTo>
                    <a:pt x="1129" y="4283"/>
                  </a:lnTo>
                  <a:lnTo>
                    <a:pt x="1131" y="4285"/>
                  </a:lnTo>
                  <a:lnTo>
                    <a:pt x="1133" y="4289"/>
                  </a:lnTo>
                  <a:lnTo>
                    <a:pt x="1140" y="4294"/>
                  </a:lnTo>
                  <a:lnTo>
                    <a:pt x="1148" y="4297"/>
                  </a:lnTo>
                  <a:lnTo>
                    <a:pt x="1155" y="4301"/>
                  </a:lnTo>
                  <a:lnTo>
                    <a:pt x="1163" y="4305"/>
                  </a:lnTo>
                  <a:lnTo>
                    <a:pt x="1169" y="4308"/>
                  </a:lnTo>
                  <a:lnTo>
                    <a:pt x="1174" y="4311"/>
                  </a:lnTo>
                  <a:lnTo>
                    <a:pt x="1174" y="4319"/>
                  </a:lnTo>
                  <a:lnTo>
                    <a:pt x="1215" y="4319"/>
                  </a:lnTo>
                  <a:lnTo>
                    <a:pt x="1222" y="4311"/>
                  </a:lnTo>
                  <a:lnTo>
                    <a:pt x="1220" y="4313"/>
                  </a:lnTo>
                  <a:lnTo>
                    <a:pt x="1218" y="4314"/>
                  </a:lnTo>
                  <a:lnTo>
                    <a:pt x="1218" y="4313"/>
                  </a:lnTo>
                  <a:lnTo>
                    <a:pt x="1220" y="4312"/>
                  </a:lnTo>
                  <a:lnTo>
                    <a:pt x="1220" y="4309"/>
                  </a:lnTo>
                  <a:lnTo>
                    <a:pt x="1221" y="4305"/>
                  </a:lnTo>
                  <a:lnTo>
                    <a:pt x="1222" y="4301"/>
                  </a:lnTo>
                  <a:lnTo>
                    <a:pt x="1222" y="4295"/>
                  </a:lnTo>
                  <a:lnTo>
                    <a:pt x="1229" y="4284"/>
                  </a:lnTo>
                  <a:lnTo>
                    <a:pt x="1237" y="4284"/>
                  </a:lnTo>
                  <a:lnTo>
                    <a:pt x="1237" y="4277"/>
                  </a:lnTo>
                  <a:lnTo>
                    <a:pt x="1246" y="4268"/>
                  </a:lnTo>
                  <a:lnTo>
                    <a:pt x="1250" y="4269"/>
                  </a:lnTo>
                  <a:lnTo>
                    <a:pt x="1255" y="4273"/>
                  </a:lnTo>
                  <a:lnTo>
                    <a:pt x="1262" y="4277"/>
                  </a:lnTo>
                  <a:lnTo>
                    <a:pt x="1269" y="4282"/>
                  </a:lnTo>
                  <a:lnTo>
                    <a:pt x="1277" y="4286"/>
                  </a:lnTo>
                  <a:lnTo>
                    <a:pt x="1283" y="4291"/>
                  </a:lnTo>
                  <a:lnTo>
                    <a:pt x="1289" y="4294"/>
                  </a:lnTo>
                  <a:lnTo>
                    <a:pt x="1293" y="4295"/>
                  </a:lnTo>
                  <a:lnTo>
                    <a:pt x="1293" y="4297"/>
                  </a:lnTo>
                  <a:lnTo>
                    <a:pt x="1293" y="4301"/>
                  </a:lnTo>
                  <a:lnTo>
                    <a:pt x="1293" y="4303"/>
                  </a:lnTo>
                  <a:lnTo>
                    <a:pt x="1293" y="4306"/>
                  </a:lnTo>
                  <a:lnTo>
                    <a:pt x="1294" y="4308"/>
                  </a:lnTo>
                  <a:lnTo>
                    <a:pt x="1295" y="4309"/>
                  </a:lnTo>
                  <a:lnTo>
                    <a:pt x="1297" y="4311"/>
                  </a:lnTo>
                  <a:lnTo>
                    <a:pt x="1300" y="4311"/>
                  </a:lnTo>
                  <a:lnTo>
                    <a:pt x="1300" y="4345"/>
                  </a:lnTo>
                  <a:lnTo>
                    <a:pt x="1302" y="4346"/>
                  </a:lnTo>
                  <a:lnTo>
                    <a:pt x="1305" y="4347"/>
                  </a:lnTo>
                  <a:lnTo>
                    <a:pt x="1307" y="4348"/>
                  </a:lnTo>
                  <a:lnTo>
                    <a:pt x="1310" y="4351"/>
                  </a:lnTo>
                  <a:lnTo>
                    <a:pt x="1313" y="4356"/>
                  </a:lnTo>
                  <a:lnTo>
                    <a:pt x="1316" y="4363"/>
                  </a:lnTo>
                  <a:lnTo>
                    <a:pt x="1319" y="4369"/>
                  </a:lnTo>
                  <a:lnTo>
                    <a:pt x="1323" y="4374"/>
                  </a:lnTo>
                  <a:lnTo>
                    <a:pt x="1324" y="4376"/>
                  </a:lnTo>
                  <a:lnTo>
                    <a:pt x="1327" y="4378"/>
                  </a:lnTo>
                  <a:lnTo>
                    <a:pt x="1329" y="4379"/>
                  </a:lnTo>
                  <a:lnTo>
                    <a:pt x="1331" y="4380"/>
                  </a:lnTo>
                  <a:lnTo>
                    <a:pt x="1331" y="4385"/>
                  </a:lnTo>
                  <a:lnTo>
                    <a:pt x="1334" y="4388"/>
                  </a:lnTo>
                  <a:lnTo>
                    <a:pt x="1336" y="4393"/>
                  </a:lnTo>
                  <a:lnTo>
                    <a:pt x="1340" y="4398"/>
                  </a:lnTo>
                  <a:lnTo>
                    <a:pt x="1348" y="4405"/>
                  </a:lnTo>
                  <a:lnTo>
                    <a:pt x="1359" y="4413"/>
                  </a:lnTo>
                  <a:lnTo>
                    <a:pt x="1369" y="4420"/>
                  </a:lnTo>
                  <a:lnTo>
                    <a:pt x="1379" y="4427"/>
                  </a:lnTo>
                  <a:lnTo>
                    <a:pt x="1381" y="4430"/>
                  </a:lnTo>
                  <a:lnTo>
                    <a:pt x="1385" y="4433"/>
                  </a:lnTo>
                  <a:lnTo>
                    <a:pt x="1386" y="4437"/>
                  </a:lnTo>
                  <a:lnTo>
                    <a:pt x="1387" y="4441"/>
                  </a:lnTo>
                  <a:lnTo>
                    <a:pt x="1391" y="4441"/>
                  </a:lnTo>
                  <a:lnTo>
                    <a:pt x="1396" y="4443"/>
                  </a:lnTo>
                  <a:lnTo>
                    <a:pt x="1403" y="4446"/>
                  </a:lnTo>
                  <a:lnTo>
                    <a:pt x="1410" y="4447"/>
                  </a:lnTo>
                  <a:lnTo>
                    <a:pt x="1418" y="4449"/>
                  </a:lnTo>
                  <a:lnTo>
                    <a:pt x="1424" y="4450"/>
                  </a:lnTo>
                  <a:lnTo>
                    <a:pt x="1430" y="4450"/>
                  </a:lnTo>
                  <a:lnTo>
                    <a:pt x="1433" y="4448"/>
                  </a:lnTo>
                  <a:lnTo>
                    <a:pt x="1433" y="4441"/>
                  </a:lnTo>
                  <a:lnTo>
                    <a:pt x="1475" y="4441"/>
                  </a:lnTo>
                  <a:lnTo>
                    <a:pt x="1476" y="4444"/>
                  </a:lnTo>
                  <a:lnTo>
                    <a:pt x="1481" y="4452"/>
                  </a:lnTo>
                  <a:lnTo>
                    <a:pt x="1487" y="4460"/>
                  </a:lnTo>
                  <a:lnTo>
                    <a:pt x="1494" y="4470"/>
                  </a:lnTo>
                  <a:lnTo>
                    <a:pt x="1503" y="4480"/>
                  </a:lnTo>
                  <a:lnTo>
                    <a:pt x="1510" y="4488"/>
                  </a:lnTo>
                  <a:lnTo>
                    <a:pt x="1516" y="4495"/>
                  </a:lnTo>
                  <a:lnTo>
                    <a:pt x="1521" y="4501"/>
                  </a:lnTo>
                  <a:lnTo>
                    <a:pt x="1528" y="4501"/>
                  </a:lnTo>
                  <a:lnTo>
                    <a:pt x="1538" y="4525"/>
                  </a:lnTo>
                  <a:lnTo>
                    <a:pt x="1546" y="4525"/>
                  </a:lnTo>
                  <a:lnTo>
                    <a:pt x="1557" y="4521"/>
                  </a:lnTo>
                  <a:lnTo>
                    <a:pt x="1568" y="4517"/>
                  </a:lnTo>
                  <a:lnTo>
                    <a:pt x="1579" y="4514"/>
                  </a:lnTo>
                  <a:lnTo>
                    <a:pt x="1590" y="4509"/>
                  </a:lnTo>
                  <a:lnTo>
                    <a:pt x="1600" y="4505"/>
                  </a:lnTo>
                  <a:lnTo>
                    <a:pt x="1608" y="4503"/>
                  </a:lnTo>
                  <a:lnTo>
                    <a:pt x="1616" y="4501"/>
                  </a:lnTo>
                  <a:lnTo>
                    <a:pt x="1623" y="4491"/>
                  </a:lnTo>
                  <a:lnTo>
                    <a:pt x="1623" y="4483"/>
                  </a:lnTo>
                  <a:lnTo>
                    <a:pt x="1633" y="4483"/>
                  </a:lnTo>
                  <a:lnTo>
                    <a:pt x="1633" y="4475"/>
                  </a:lnTo>
                  <a:lnTo>
                    <a:pt x="1640" y="4467"/>
                  </a:lnTo>
                  <a:lnTo>
                    <a:pt x="1658" y="4467"/>
                  </a:lnTo>
                  <a:lnTo>
                    <a:pt x="1687" y="4467"/>
                  </a:lnTo>
                  <a:lnTo>
                    <a:pt x="1724" y="4469"/>
                  </a:lnTo>
                  <a:lnTo>
                    <a:pt x="1765" y="4469"/>
                  </a:lnTo>
                  <a:lnTo>
                    <a:pt x="1804" y="4467"/>
                  </a:lnTo>
                  <a:lnTo>
                    <a:pt x="1839" y="4466"/>
                  </a:lnTo>
                  <a:lnTo>
                    <a:pt x="1855" y="4464"/>
                  </a:lnTo>
                  <a:lnTo>
                    <a:pt x="1867" y="4463"/>
                  </a:lnTo>
                  <a:lnTo>
                    <a:pt x="1877" y="4459"/>
                  </a:lnTo>
                  <a:lnTo>
                    <a:pt x="1882" y="4457"/>
                  </a:lnTo>
                  <a:lnTo>
                    <a:pt x="1882" y="4448"/>
                  </a:lnTo>
                  <a:lnTo>
                    <a:pt x="1890" y="4447"/>
                  </a:lnTo>
                  <a:lnTo>
                    <a:pt x="1901" y="4446"/>
                  </a:lnTo>
                  <a:lnTo>
                    <a:pt x="1913" y="4446"/>
                  </a:lnTo>
                  <a:lnTo>
                    <a:pt x="1925" y="4447"/>
                  </a:lnTo>
                  <a:lnTo>
                    <a:pt x="1936" y="4446"/>
                  </a:lnTo>
                  <a:lnTo>
                    <a:pt x="1946" y="4444"/>
                  </a:lnTo>
                  <a:lnTo>
                    <a:pt x="1950" y="4442"/>
                  </a:lnTo>
                  <a:lnTo>
                    <a:pt x="1952" y="4440"/>
                  </a:lnTo>
                  <a:lnTo>
                    <a:pt x="1954" y="4437"/>
                  </a:lnTo>
                  <a:lnTo>
                    <a:pt x="1954" y="4432"/>
                  </a:lnTo>
                  <a:lnTo>
                    <a:pt x="1958" y="4432"/>
                  </a:lnTo>
                  <a:lnTo>
                    <a:pt x="1962" y="4432"/>
                  </a:lnTo>
                  <a:lnTo>
                    <a:pt x="1965" y="4431"/>
                  </a:lnTo>
                  <a:lnTo>
                    <a:pt x="1969" y="4430"/>
                  </a:lnTo>
                  <a:lnTo>
                    <a:pt x="1971" y="4427"/>
                  </a:lnTo>
                  <a:lnTo>
                    <a:pt x="1974" y="4425"/>
                  </a:lnTo>
                  <a:lnTo>
                    <a:pt x="1976" y="4420"/>
                  </a:lnTo>
                  <a:lnTo>
                    <a:pt x="1976" y="4414"/>
                  </a:lnTo>
                  <a:lnTo>
                    <a:pt x="1982" y="4412"/>
                  </a:lnTo>
                  <a:lnTo>
                    <a:pt x="1990" y="4408"/>
                  </a:lnTo>
                  <a:lnTo>
                    <a:pt x="1998" y="4401"/>
                  </a:lnTo>
                  <a:lnTo>
                    <a:pt x="2008" y="4393"/>
                  </a:lnTo>
                  <a:lnTo>
                    <a:pt x="2018" y="4385"/>
                  </a:lnTo>
                  <a:lnTo>
                    <a:pt x="2025" y="4379"/>
                  </a:lnTo>
                  <a:lnTo>
                    <a:pt x="2031" y="4374"/>
                  </a:lnTo>
                  <a:lnTo>
                    <a:pt x="2032" y="4371"/>
                  </a:lnTo>
                  <a:lnTo>
                    <a:pt x="2040" y="4371"/>
                  </a:lnTo>
                  <a:lnTo>
                    <a:pt x="2048" y="4370"/>
                  </a:lnTo>
                  <a:lnTo>
                    <a:pt x="2057" y="4369"/>
                  </a:lnTo>
                  <a:lnTo>
                    <a:pt x="2065" y="4368"/>
                  </a:lnTo>
                  <a:lnTo>
                    <a:pt x="2074" y="4367"/>
                  </a:lnTo>
                  <a:lnTo>
                    <a:pt x="2082" y="4365"/>
                  </a:lnTo>
                  <a:lnTo>
                    <a:pt x="2089" y="4364"/>
                  </a:lnTo>
                  <a:lnTo>
                    <a:pt x="2095" y="4364"/>
                  </a:lnTo>
                  <a:lnTo>
                    <a:pt x="2103" y="4353"/>
                  </a:lnTo>
                  <a:lnTo>
                    <a:pt x="2112" y="4345"/>
                  </a:lnTo>
                  <a:lnTo>
                    <a:pt x="2112" y="4268"/>
                  </a:lnTo>
                  <a:lnTo>
                    <a:pt x="2103" y="4268"/>
                  </a:lnTo>
                  <a:lnTo>
                    <a:pt x="2103" y="4250"/>
                  </a:lnTo>
                  <a:lnTo>
                    <a:pt x="2100" y="4249"/>
                  </a:lnTo>
                  <a:lnTo>
                    <a:pt x="2097" y="4246"/>
                  </a:lnTo>
                  <a:lnTo>
                    <a:pt x="2094" y="4243"/>
                  </a:lnTo>
                  <a:lnTo>
                    <a:pt x="2091" y="4238"/>
                  </a:lnTo>
                  <a:lnTo>
                    <a:pt x="2083" y="4226"/>
                  </a:lnTo>
                  <a:lnTo>
                    <a:pt x="2076" y="4211"/>
                  </a:lnTo>
                  <a:lnTo>
                    <a:pt x="2069" y="4198"/>
                  </a:lnTo>
                  <a:lnTo>
                    <a:pt x="2063" y="4186"/>
                  </a:lnTo>
                  <a:lnTo>
                    <a:pt x="2059" y="4181"/>
                  </a:lnTo>
                  <a:lnTo>
                    <a:pt x="2055" y="4176"/>
                  </a:lnTo>
                  <a:lnTo>
                    <a:pt x="2053" y="4173"/>
                  </a:lnTo>
                  <a:lnTo>
                    <a:pt x="2049" y="4173"/>
                  </a:lnTo>
                  <a:lnTo>
                    <a:pt x="2049" y="4120"/>
                  </a:lnTo>
                  <a:lnTo>
                    <a:pt x="2103" y="4120"/>
                  </a:lnTo>
                  <a:lnTo>
                    <a:pt x="2112" y="4113"/>
                  </a:lnTo>
                  <a:lnTo>
                    <a:pt x="2120" y="4104"/>
                  </a:lnTo>
                  <a:lnTo>
                    <a:pt x="2120" y="4086"/>
                  </a:lnTo>
                  <a:lnTo>
                    <a:pt x="2127" y="4086"/>
                  </a:lnTo>
                  <a:lnTo>
                    <a:pt x="2132" y="4076"/>
                  </a:lnTo>
                  <a:lnTo>
                    <a:pt x="2134" y="4065"/>
                  </a:lnTo>
                  <a:lnTo>
                    <a:pt x="2137" y="4053"/>
                  </a:lnTo>
                  <a:lnTo>
                    <a:pt x="2139" y="4041"/>
                  </a:lnTo>
                  <a:lnTo>
                    <a:pt x="2142" y="4014"/>
                  </a:lnTo>
                  <a:lnTo>
                    <a:pt x="2144" y="3986"/>
                  </a:lnTo>
                  <a:lnTo>
                    <a:pt x="2146" y="3958"/>
                  </a:lnTo>
                  <a:lnTo>
                    <a:pt x="2150" y="3930"/>
                  </a:lnTo>
                  <a:lnTo>
                    <a:pt x="2152" y="3917"/>
                  </a:lnTo>
                  <a:lnTo>
                    <a:pt x="2156" y="3904"/>
                  </a:lnTo>
                  <a:lnTo>
                    <a:pt x="2161" y="3892"/>
                  </a:lnTo>
                  <a:lnTo>
                    <a:pt x="2166" y="3879"/>
                  </a:lnTo>
                  <a:lnTo>
                    <a:pt x="2172" y="3878"/>
                  </a:lnTo>
                  <a:lnTo>
                    <a:pt x="2178" y="3875"/>
                  </a:lnTo>
                  <a:lnTo>
                    <a:pt x="2184" y="3868"/>
                  </a:lnTo>
                  <a:lnTo>
                    <a:pt x="2189" y="3862"/>
                  </a:lnTo>
                  <a:lnTo>
                    <a:pt x="2194" y="3856"/>
                  </a:lnTo>
                  <a:lnTo>
                    <a:pt x="2199" y="3850"/>
                  </a:lnTo>
                  <a:lnTo>
                    <a:pt x="2202" y="3847"/>
                  </a:lnTo>
                  <a:lnTo>
                    <a:pt x="2205" y="3845"/>
                  </a:lnTo>
                  <a:lnTo>
                    <a:pt x="2206" y="3839"/>
                  </a:lnTo>
                  <a:lnTo>
                    <a:pt x="2208" y="3833"/>
                  </a:lnTo>
                  <a:lnTo>
                    <a:pt x="2213" y="3827"/>
                  </a:lnTo>
                  <a:lnTo>
                    <a:pt x="2217" y="3821"/>
                  </a:lnTo>
                  <a:lnTo>
                    <a:pt x="2222" y="3815"/>
                  </a:lnTo>
                  <a:lnTo>
                    <a:pt x="2225" y="3810"/>
                  </a:lnTo>
                  <a:lnTo>
                    <a:pt x="2228" y="3806"/>
                  </a:lnTo>
                  <a:lnTo>
                    <a:pt x="2229" y="3803"/>
                  </a:lnTo>
                  <a:lnTo>
                    <a:pt x="2233" y="3803"/>
                  </a:lnTo>
                  <a:lnTo>
                    <a:pt x="2235" y="3802"/>
                  </a:lnTo>
                  <a:lnTo>
                    <a:pt x="2237" y="3799"/>
                  </a:lnTo>
                  <a:lnTo>
                    <a:pt x="2241" y="3797"/>
                  </a:lnTo>
                  <a:lnTo>
                    <a:pt x="2242" y="3794"/>
                  </a:lnTo>
                  <a:lnTo>
                    <a:pt x="2245" y="3792"/>
                  </a:lnTo>
                  <a:lnTo>
                    <a:pt x="2246" y="3788"/>
                  </a:lnTo>
                  <a:lnTo>
                    <a:pt x="2246" y="3785"/>
                  </a:lnTo>
                  <a:lnTo>
                    <a:pt x="2253" y="3776"/>
                  </a:lnTo>
                  <a:lnTo>
                    <a:pt x="2275" y="3776"/>
                  </a:lnTo>
                  <a:lnTo>
                    <a:pt x="2308" y="3777"/>
                  </a:lnTo>
                  <a:lnTo>
                    <a:pt x="2348" y="3776"/>
                  </a:lnTo>
                  <a:lnTo>
                    <a:pt x="2391" y="3775"/>
                  </a:lnTo>
                  <a:lnTo>
                    <a:pt x="2411" y="3774"/>
                  </a:lnTo>
                  <a:lnTo>
                    <a:pt x="2432" y="3771"/>
                  </a:lnTo>
                  <a:lnTo>
                    <a:pt x="2450" y="3769"/>
                  </a:lnTo>
                  <a:lnTo>
                    <a:pt x="2466" y="3765"/>
                  </a:lnTo>
                  <a:lnTo>
                    <a:pt x="2479" y="3760"/>
                  </a:lnTo>
                  <a:lnTo>
                    <a:pt x="2490" y="3755"/>
                  </a:lnTo>
                  <a:lnTo>
                    <a:pt x="2494" y="3753"/>
                  </a:lnTo>
                  <a:lnTo>
                    <a:pt x="2496" y="3749"/>
                  </a:lnTo>
                  <a:lnTo>
                    <a:pt x="2499" y="3746"/>
                  </a:lnTo>
                  <a:lnTo>
                    <a:pt x="2499" y="3742"/>
                  </a:lnTo>
                  <a:lnTo>
                    <a:pt x="2465" y="3748"/>
                  </a:lnTo>
                  <a:lnTo>
                    <a:pt x="2439" y="3753"/>
                  </a:lnTo>
                  <a:lnTo>
                    <a:pt x="2422" y="3758"/>
                  </a:lnTo>
                  <a:lnTo>
                    <a:pt x="2412" y="3763"/>
                  </a:lnTo>
                  <a:lnTo>
                    <a:pt x="2409" y="3764"/>
                  </a:lnTo>
                  <a:lnTo>
                    <a:pt x="2408" y="3765"/>
                  </a:lnTo>
                  <a:lnTo>
                    <a:pt x="2408" y="3766"/>
                  </a:lnTo>
                  <a:lnTo>
                    <a:pt x="2409" y="3768"/>
                  </a:lnTo>
                  <a:lnTo>
                    <a:pt x="2415" y="3770"/>
                  </a:lnTo>
                  <a:lnTo>
                    <a:pt x="2423" y="3770"/>
                  </a:lnTo>
                  <a:lnTo>
                    <a:pt x="2434" y="3770"/>
                  </a:lnTo>
                  <a:lnTo>
                    <a:pt x="2448" y="3770"/>
                  </a:lnTo>
                  <a:lnTo>
                    <a:pt x="2462" y="3768"/>
                  </a:lnTo>
                  <a:lnTo>
                    <a:pt x="2476" y="3764"/>
                  </a:lnTo>
                  <a:lnTo>
                    <a:pt x="2489" y="3760"/>
                  </a:lnTo>
                  <a:lnTo>
                    <a:pt x="2500" y="3755"/>
                  </a:lnTo>
                  <a:lnTo>
                    <a:pt x="2505" y="3753"/>
                  </a:lnTo>
                  <a:lnTo>
                    <a:pt x="2508" y="3749"/>
                  </a:lnTo>
                  <a:lnTo>
                    <a:pt x="2512" y="3746"/>
                  </a:lnTo>
                  <a:lnTo>
                    <a:pt x="2513" y="3742"/>
                  </a:lnTo>
                  <a:lnTo>
                    <a:pt x="2520" y="3734"/>
                  </a:lnTo>
                  <a:lnTo>
                    <a:pt x="2530" y="3724"/>
                  </a:lnTo>
                  <a:lnTo>
                    <a:pt x="2528" y="3726"/>
                  </a:lnTo>
                  <a:lnTo>
                    <a:pt x="2527" y="3728"/>
                  </a:lnTo>
                  <a:lnTo>
                    <a:pt x="2527" y="3725"/>
                  </a:lnTo>
                  <a:lnTo>
                    <a:pt x="2528" y="3723"/>
                  </a:lnTo>
                  <a:lnTo>
                    <a:pt x="2529" y="3718"/>
                  </a:lnTo>
                  <a:lnTo>
                    <a:pt x="2530" y="3713"/>
                  </a:lnTo>
                  <a:lnTo>
                    <a:pt x="2530" y="3707"/>
                  </a:lnTo>
                  <a:lnTo>
                    <a:pt x="2535" y="3707"/>
                  </a:lnTo>
                  <a:lnTo>
                    <a:pt x="2536" y="3706"/>
                  </a:lnTo>
                  <a:lnTo>
                    <a:pt x="2537" y="3704"/>
                  </a:lnTo>
                  <a:lnTo>
                    <a:pt x="2537" y="3703"/>
                  </a:lnTo>
                  <a:lnTo>
                    <a:pt x="2537" y="3702"/>
                  </a:lnTo>
                  <a:lnTo>
                    <a:pt x="2539" y="3701"/>
                  </a:lnTo>
                  <a:lnTo>
                    <a:pt x="2541" y="3700"/>
                  </a:lnTo>
                  <a:lnTo>
                    <a:pt x="2545" y="3700"/>
                  </a:lnTo>
                  <a:lnTo>
                    <a:pt x="2545" y="3702"/>
                  </a:lnTo>
                  <a:lnTo>
                    <a:pt x="2542" y="3702"/>
                  </a:lnTo>
                  <a:lnTo>
                    <a:pt x="2541" y="3702"/>
                  </a:lnTo>
                  <a:lnTo>
                    <a:pt x="2540" y="3700"/>
                  </a:lnTo>
                  <a:lnTo>
                    <a:pt x="2539" y="3697"/>
                  </a:lnTo>
                  <a:lnTo>
                    <a:pt x="2539" y="3692"/>
                  </a:lnTo>
                  <a:lnTo>
                    <a:pt x="2541" y="3687"/>
                  </a:lnTo>
                  <a:lnTo>
                    <a:pt x="2545" y="3681"/>
                  </a:lnTo>
                  <a:lnTo>
                    <a:pt x="2548" y="3680"/>
                  </a:lnTo>
                  <a:lnTo>
                    <a:pt x="2552" y="3680"/>
                  </a:lnTo>
                  <a:lnTo>
                    <a:pt x="2556" y="3679"/>
                  </a:lnTo>
                  <a:lnTo>
                    <a:pt x="2561" y="3676"/>
                  </a:lnTo>
                  <a:lnTo>
                    <a:pt x="2565" y="3675"/>
                  </a:lnTo>
                  <a:lnTo>
                    <a:pt x="2569" y="3674"/>
                  </a:lnTo>
                  <a:lnTo>
                    <a:pt x="2573" y="3673"/>
                  </a:lnTo>
                  <a:lnTo>
                    <a:pt x="2576" y="3673"/>
                  </a:lnTo>
                  <a:lnTo>
                    <a:pt x="2580" y="3667"/>
                  </a:lnTo>
                  <a:lnTo>
                    <a:pt x="2584" y="3662"/>
                  </a:lnTo>
                  <a:lnTo>
                    <a:pt x="2588" y="3659"/>
                  </a:lnTo>
                  <a:lnTo>
                    <a:pt x="2593" y="3657"/>
                  </a:lnTo>
                  <a:lnTo>
                    <a:pt x="2598" y="3656"/>
                  </a:lnTo>
                  <a:lnTo>
                    <a:pt x="2604" y="3655"/>
                  </a:lnTo>
                  <a:lnTo>
                    <a:pt x="2609" y="3655"/>
                  </a:lnTo>
                  <a:lnTo>
                    <a:pt x="2615" y="3655"/>
                  </a:lnTo>
                  <a:lnTo>
                    <a:pt x="2616" y="3650"/>
                  </a:lnTo>
                  <a:lnTo>
                    <a:pt x="2618" y="3646"/>
                  </a:lnTo>
                  <a:lnTo>
                    <a:pt x="2621" y="3645"/>
                  </a:lnTo>
                  <a:lnTo>
                    <a:pt x="2625" y="3645"/>
                  </a:lnTo>
                  <a:lnTo>
                    <a:pt x="2629" y="3645"/>
                  </a:lnTo>
                  <a:lnTo>
                    <a:pt x="2632" y="3646"/>
                  </a:lnTo>
                  <a:lnTo>
                    <a:pt x="2636" y="3646"/>
                  </a:lnTo>
                  <a:lnTo>
                    <a:pt x="2639" y="3646"/>
                  </a:lnTo>
                  <a:lnTo>
                    <a:pt x="2639" y="3639"/>
                  </a:lnTo>
                  <a:lnTo>
                    <a:pt x="2654" y="3639"/>
                  </a:lnTo>
                  <a:lnTo>
                    <a:pt x="2664" y="3630"/>
                  </a:lnTo>
                  <a:lnTo>
                    <a:pt x="2671" y="3621"/>
                  </a:lnTo>
                  <a:lnTo>
                    <a:pt x="2671" y="3617"/>
                  </a:lnTo>
                  <a:lnTo>
                    <a:pt x="2672" y="3615"/>
                  </a:lnTo>
                  <a:lnTo>
                    <a:pt x="2674" y="3611"/>
                  </a:lnTo>
                  <a:lnTo>
                    <a:pt x="2675" y="3608"/>
                  </a:lnTo>
                  <a:lnTo>
                    <a:pt x="2676" y="3605"/>
                  </a:lnTo>
                  <a:lnTo>
                    <a:pt x="2677" y="3602"/>
                  </a:lnTo>
                  <a:lnTo>
                    <a:pt x="2678" y="3599"/>
                  </a:lnTo>
                  <a:lnTo>
                    <a:pt x="2678" y="3596"/>
                  </a:lnTo>
                  <a:lnTo>
                    <a:pt x="2683" y="3596"/>
                  </a:lnTo>
                  <a:lnTo>
                    <a:pt x="2686" y="3595"/>
                  </a:lnTo>
                  <a:lnTo>
                    <a:pt x="2687" y="3593"/>
                  </a:lnTo>
                  <a:lnTo>
                    <a:pt x="2687" y="3591"/>
                  </a:lnTo>
                  <a:lnTo>
                    <a:pt x="2687" y="3589"/>
                  </a:lnTo>
                  <a:lnTo>
                    <a:pt x="2688" y="3588"/>
                  </a:lnTo>
                  <a:lnTo>
                    <a:pt x="2691" y="3587"/>
                  </a:lnTo>
                  <a:lnTo>
                    <a:pt x="2695" y="3585"/>
                  </a:lnTo>
                  <a:lnTo>
                    <a:pt x="2695" y="3562"/>
                  </a:lnTo>
                  <a:lnTo>
                    <a:pt x="2703" y="3562"/>
                  </a:lnTo>
                  <a:lnTo>
                    <a:pt x="2704" y="3553"/>
                  </a:lnTo>
                  <a:lnTo>
                    <a:pt x="2704" y="3538"/>
                  </a:lnTo>
                  <a:lnTo>
                    <a:pt x="2703" y="3520"/>
                  </a:lnTo>
                  <a:lnTo>
                    <a:pt x="2700" y="3502"/>
                  </a:lnTo>
                  <a:lnTo>
                    <a:pt x="2698" y="3482"/>
                  </a:lnTo>
                  <a:lnTo>
                    <a:pt x="2693" y="3466"/>
                  </a:lnTo>
                  <a:lnTo>
                    <a:pt x="2689" y="3454"/>
                  </a:lnTo>
                  <a:lnTo>
                    <a:pt x="2686" y="3448"/>
                  </a:lnTo>
                  <a:lnTo>
                    <a:pt x="2678" y="3448"/>
                  </a:lnTo>
                  <a:lnTo>
                    <a:pt x="2678" y="3432"/>
                  </a:lnTo>
                  <a:lnTo>
                    <a:pt x="2676" y="3431"/>
                  </a:lnTo>
                  <a:lnTo>
                    <a:pt x="2674" y="3427"/>
                  </a:lnTo>
                  <a:lnTo>
                    <a:pt x="2671" y="3424"/>
                  </a:lnTo>
                  <a:lnTo>
                    <a:pt x="2669" y="3418"/>
                  </a:lnTo>
                  <a:lnTo>
                    <a:pt x="2666" y="3412"/>
                  </a:lnTo>
                  <a:lnTo>
                    <a:pt x="2665" y="3407"/>
                  </a:lnTo>
                  <a:lnTo>
                    <a:pt x="2664" y="3402"/>
                  </a:lnTo>
                  <a:lnTo>
                    <a:pt x="2664" y="3398"/>
                  </a:lnTo>
                  <a:lnTo>
                    <a:pt x="2660" y="3397"/>
                  </a:lnTo>
                  <a:lnTo>
                    <a:pt x="2656" y="3395"/>
                  </a:lnTo>
                  <a:lnTo>
                    <a:pt x="2654" y="3391"/>
                  </a:lnTo>
                  <a:lnTo>
                    <a:pt x="2652" y="3387"/>
                  </a:lnTo>
                  <a:lnTo>
                    <a:pt x="2649" y="3384"/>
                  </a:lnTo>
                  <a:lnTo>
                    <a:pt x="2648" y="3379"/>
                  </a:lnTo>
                  <a:lnTo>
                    <a:pt x="2647" y="3375"/>
                  </a:lnTo>
                  <a:lnTo>
                    <a:pt x="2647" y="3372"/>
                  </a:lnTo>
                  <a:lnTo>
                    <a:pt x="2639" y="3372"/>
                  </a:lnTo>
                  <a:lnTo>
                    <a:pt x="2639" y="3368"/>
                  </a:lnTo>
                  <a:lnTo>
                    <a:pt x="2638" y="3364"/>
                  </a:lnTo>
                  <a:lnTo>
                    <a:pt x="2637" y="3359"/>
                  </a:lnTo>
                  <a:lnTo>
                    <a:pt x="2635" y="3355"/>
                  </a:lnTo>
                  <a:lnTo>
                    <a:pt x="2632" y="3351"/>
                  </a:lnTo>
                  <a:lnTo>
                    <a:pt x="2630" y="3348"/>
                  </a:lnTo>
                  <a:lnTo>
                    <a:pt x="2626" y="3346"/>
                  </a:lnTo>
                  <a:lnTo>
                    <a:pt x="2622" y="3345"/>
                  </a:lnTo>
                  <a:lnTo>
                    <a:pt x="2627" y="3350"/>
                  </a:lnTo>
                  <a:lnTo>
                    <a:pt x="2631" y="3352"/>
                  </a:lnTo>
                  <a:lnTo>
                    <a:pt x="2632" y="3352"/>
                  </a:lnTo>
                  <a:lnTo>
                    <a:pt x="2632" y="3350"/>
                  </a:lnTo>
                  <a:lnTo>
                    <a:pt x="2631" y="3346"/>
                  </a:lnTo>
                  <a:lnTo>
                    <a:pt x="2629" y="3341"/>
                  </a:lnTo>
                  <a:lnTo>
                    <a:pt x="2626" y="3335"/>
                  </a:lnTo>
                  <a:lnTo>
                    <a:pt x="2622" y="3329"/>
                  </a:lnTo>
                  <a:lnTo>
                    <a:pt x="2619" y="3329"/>
                  </a:lnTo>
                  <a:lnTo>
                    <a:pt x="2616" y="3328"/>
                  </a:lnTo>
                  <a:lnTo>
                    <a:pt x="2615" y="3325"/>
                  </a:lnTo>
                  <a:lnTo>
                    <a:pt x="2615" y="3324"/>
                  </a:lnTo>
                  <a:lnTo>
                    <a:pt x="2615" y="3322"/>
                  </a:lnTo>
                  <a:lnTo>
                    <a:pt x="2614" y="3320"/>
                  </a:lnTo>
                  <a:lnTo>
                    <a:pt x="2613" y="3319"/>
                  </a:lnTo>
                  <a:lnTo>
                    <a:pt x="2608" y="3318"/>
                  </a:lnTo>
                  <a:lnTo>
                    <a:pt x="2607" y="3300"/>
                  </a:lnTo>
                  <a:lnTo>
                    <a:pt x="2603" y="3282"/>
                  </a:lnTo>
                  <a:lnTo>
                    <a:pt x="2598" y="3265"/>
                  </a:lnTo>
                  <a:lnTo>
                    <a:pt x="2592" y="3248"/>
                  </a:lnTo>
                  <a:lnTo>
                    <a:pt x="2586" y="3231"/>
                  </a:lnTo>
                  <a:lnTo>
                    <a:pt x="2581" y="3215"/>
                  </a:lnTo>
                  <a:lnTo>
                    <a:pt x="2578" y="3198"/>
                  </a:lnTo>
                  <a:lnTo>
                    <a:pt x="2576" y="3181"/>
                  </a:lnTo>
                  <a:lnTo>
                    <a:pt x="2569" y="3172"/>
                  </a:lnTo>
                  <a:lnTo>
                    <a:pt x="2513" y="3172"/>
                  </a:lnTo>
                  <a:lnTo>
                    <a:pt x="2510" y="3169"/>
                  </a:lnTo>
                  <a:lnTo>
                    <a:pt x="2503" y="3161"/>
                  </a:lnTo>
                  <a:lnTo>
                    <a:pt x="2495" y="3153"/>
                  </a:lnTo>
                  <a:lnTo>
                    <a:pt x="2486" y="3143"/>
                  </a:lnTo>
                  <a:lnTo>
                    <a:pt x="2478" y="3135"/>
                  </a:lnTo>
                  <a:lnTo>
                    <a:pt x="2469" y="3127"/>
                  </a:lnTo>
                  <a:lnTo>
                    <a:pt x="2462" y="3122"/>
                  </a:lnTo>
                  <a:lnTo>
                    <a:pt x="2457" y="3120"/>
                  </a:lnTo>
                  <a:lnTo>
                    <a:pt x="2435" y="3070"/>
                  </a:lnTo>
                  <a:lnTo>
                    <a:pt x="2426" y="3070"/>
                  </a:lnTo>
                  <a:lnTo>
                    <a:pt x="2423" y="3063"/>
                  </a:lnTo>
                  <a:lnTo>
                    <a:pt x="2422" y="3057"/>
                  </a:lnTo>
                  <a:lnTo>
                    <a:pt x="2420" y="3051"/>
                  </a:lnTo>
                  <a:lnTo>
                    <a:pt x="2417" y="3045"/>
                  </a:lnTo>
                  <a:lnTo>
                    <a:pt x="2416" y="3040"/>
                  </a:lnTo>
                  <a:lnTo>
                    <a:pt x="2412" y="3035"/>
                  </a:lnTo>
                  <a:lnTo>
                    <a:pt x="2409" y="3030"/>
                  </a:lnTo>
                  <a:lnTo>
                    <a:pt x="2404" y="3028"/>
                  </a:lnTo>
                  <a:lnTo>
                    <a:pt x="2404" y="3017"/>
                  </a:lnTo>
                  <a:lnTo>
                    <a:pt x="2401" y="3017"/>
                  </a:lnTo>
                  <a:lnTo>
                    <a:pt x="2399" y="3016"/>
                  </a:lnTo>
                  <a:lnTo>
                    <a:pt x="2395" y="3014"/>
                  </a:lnTo>
                  <a:lnTo>
                    <a:pt x="2393" y="3013"/>
                  </a:lnTo>
                  <a:lnTo>
                    <a:pt x="2389" y="3009"/>
                  </a:lnTo>
                  <a:lnTo>
                    <a:pt x="2388" y="3006"/>
                  </a:lnTo>
                  <a:lnTo>
                    <a:pt x="2387" y="3001"/>
                  </a:lnTo>
                  <a:lnTo>
                    <a:pt x="2381" y="3001"/>
                  </a:lnTo>
                  <a:lnTo>
                    <a:pt x="2376" y="3000"/>
                  </a:lnTo>
                  <a:lnTo>
                    <a:pt x="2371" y="2997"/>
                  </a:lnTo>
                  <a:lnTo>
                    <a:pt x="2366" y="2996"/>
                  </a:lnTo>
                  <a:lnTo>
                    <a:pt x="2357" y="2990"/>
                  </a:lnTo>
                  <a:lnTo>
                    <a:pt x="2347" y="2984"/>
                  </a:lnTo>
                  <a:lnTo>
                    <a:pt x="2337" y="2978"/>
                  </a:lnTo>
                  <a:lnTo>
                    <a:pt x="2326" y="2972"/>
                  </a:lnTo>
                  <a:lnTo>
                    <a:pt x="2320" y="2969"/>
                  </a:lnTo>
                  <a:lnTo>
                    <a:pt x="2314" y="2968"/>
                  </a:lnTo>
                  <a:lnTo>
                    <a:pt x="2307" y="2967"/>
                  </a:lnTo>
                  <a:lnTo>
                    <a:pt x="2299" y="2967"/>
                  </a:lnTo>
                  <a:lnTo>
                    <a:pt x="2299" y="2971"/>
                  </a:lnTo>
                  <a:lnTo>
                    <a:pt x="2298" y="2973"/>
                  </a:lnTo>
                  <a:lnTo>
                    <a:pt x="2297" y="2974"/>
                  </a:lnTo>
                  <a:lnTo>
                    <a:pt x="2296" y="2974"/>
                  </a:lnTo>
                  <a:lnTo>
                    <a:pt x="2295" y="2974"/>
                  </a:lnTo>
                  <a:lnTo>
                    <a:pt x="2293" y="2975"/>
                  </a:lnTo>
                  <a:lnTo>
                    <a:pt x="2292" y="2978"/>
                  </a:lnTo>
                  <a:lnTo>
                    <a:pt x="2292" y="2983"/>
                  </a:lnTo>
                  <a:lnTo>
                    <a:pt x="2287" y="2983"/>
                  </a:lnTo>
                  <a:lnTo>
                    <a:pt x="2284" y="2985"/>
                  </a:lnTo>
                  <a:lnTo>
                    <a:pt x="2281" y="2989"/>
                  </a:lnTo>
                  <a:lnTo>
                    <a:pt x="2279" y="2991"/>
                  </a:lnTo>
                  <a:lnTo>
                    <a:pt x="2276" y="2995"/>
                  </a:lnTo>
                  <a:lnTo>
                    <a:pt x="2274" y="2999"/>
                  </a:lnTo>
                  <a:lnTo>
                    <a:pt x="2271" y="3000"/>
                  </a:lnTo>
                  <a:lnTo>
                    <a:pt x="2268" y="3001"/>
                  </a:lnTo>
                  <a:lnTo>
                    <a:pt x="2267" y="3014"/>
                  </a:lnTo>
                  <a:lnTo>
                    <a:pt x="2264" y="3026"/>
                  </a:lnTo>
                  <a:lnTo>
                    <a:pt x="2262" y="3039"/>
                  </a:lnTo>
                  <a:lnTo>
                    <a:pt x="2257" y="3052"/>
                  </a:lnTo>
                  <a:lnTo>
                    <a:pt x="2253" y="3063"/>
                  </a:lnTo>
                  <a:lnTo>
                    <a:pt x="2250" y="3075"/>
                  </a:lnTo>
                  <a:lnTo>
                    <a:pt x="2247" y="3086"/>
                  </a:lnTo>
                  <a:lnTo>
                    <a:pt x="2246" y="3096"/>
                  </a:lnTo>
                  <a:lnTo>
                    <a:pt x="2241" y="3097"/>
                  </a:lnTo>
                  <a:lnTo>
                    <a:pt x="2235" y="3099"/>
                  </a:lnTo>
                  <a:lnTo>
                    <a:pt x="2229" y="3104"/>
                  </a:lnTo>
                  <a:lnTo>
                    <a:pt x="2222" y="3108"/>
                  </a:lnTo>
                  <a:lnTo>
                    <a:pt x="2213" y="3113"/>
                  </a:lnTo>
                  <a:lnTo>
                    <a:pt x="2207" y="3116"/>
                  </a:lnTo>
                  <a:lnTo>
                    <a:pt x="2201" y="3119"/>
                  </a:lnTo>
                  <a:lnTo>
                    <a:pt x="2197" y="3120"/>
                  </a:lnTo>
                  <a:lnTo>
                    <a:pt x="2197" y="3131"/>
                  </a:lnTo>
                  <a:lnTo>
                    <a:pt x="2195" y="3131"/>
                  </a:lnTo>
                  <a:lnTo>
                    <a:pt x="2193" y="3131"/>
                  </a:lnTo>
                  <a:lnTo>
                    <a:pt x="2190" y="3132"/>
                  </a:lnTo>
                  <a:lnTo>
                    <a:pt x="2188" y="3135"/>
                  </a:lnTo>
                  <a:lnTo>
                    <a:pt x="2185" y="3137"/>
                  </a:lnTo>
                  <a:lnTo>
                    <a:pt x="2184" y="3141"/>
                  </a:lnTo>
                  <a:lnTo>
                    <a:pt x="2183" y="3147"/>
                  </a:lnTo>
                  <a:lnTo>
                    <a:pt x="2179" y="3147"/>
                  </a:lnTo>
                  <a:lnTo>
                    <a:pt x="2177" y="3147"/>
                  </a:lnTo>
                  <a:lnTo>
                    <a:pt x="2173" y="3147"/>
                  </a:lnTo>
                  <a:lnTo>
                    <a:pt x="2171" y="3148"/>
                  </a:lnTo>
                  <a:lnTo>
                    <a:pt x="2169" y="3148"/>
                  </a:lnTo>
                  <a:lnTo>
                    <a:pt x="2167" y="3149"/>
                  </a:lnTo>
                  <a:lnTo>
                    <a:pt x="2167" y="3152"/>
                  </a:lnTo>
                  <a:lnTo>
                    <a:pt x="2166" y="3154"/>
                  </a:lnTo>
                  <a:lnTo>
                    <a:pt x="2146" y="3142"/>
                  </a:lnTo>
                  <a:lnTo>
                    <a:pt x="2128" y="3131"/>
                  </a:lnTo>
                  <a:lnTo>
                    <a:pt x="2114" y="3120"/>
                  </a:lnTo>
                  <a:lnTo>
                    <a:pt x="2101" y="3109"/>
                  </a:lnTo>
                  <a:lnTo>
                    <a:pt x="2097" y="3104"/>
                  </a:lnTo>
                  <a:lnTo>
                    <a:pt x="2093" y="3098"/>
                  </a:lnTo>
                  <a:lnTo>
                    <a:pt x="2089" y="3093"/>
                  </a:lnTo>
                  <a:lnTo>
                    <a:pt x="2087" y="3087"/>
                  </a:lnTo>
                  <a:lnTo>
                    <a:pt x="2084" y="3081"/>
                  </a:lnTo>
                  <a:lnTo>
                    <a:pt x="2082" y="3074"/>
                  </a:lnTo>
                  <a:lnTo>
                    <a:pt x="2082" y="3067"/>
                  </a:lnTo>
                  <a:lnTo>
                    <a:pt x="2081" y="3059"/>
                  </a:lnTo>
                  <a:lnTo>
                    <a:pt x="2078" y="3058"/>
                  </a:lnTo>
                  <a:lnTo>
                    <a:pt x="2070" y="3054"/>
                  </a:lnTo>
                  <a:lnTo>
                    <a:pt x="2058" y="3048"/>
                  </a:lnTo>
                  <a:lnTo>
                    <a:pt x="2044" y="3042"/>
                  </a:lnTo>
                  <a:lnTo>
                    <a:pt x="2031" y="3035"/>
                  </a:lnTo>
                  <a:lnTo>
                    <a:pt x="2020" y="3028"/>
                  </a:lnTo>
                  <a:lnTo>
                    <a:pt x="2015" y="3024"/>
                  </a:lnTo>
                  <a:lnTo>
                    <a:pt x="2012" y="3022"/>
                  </a:lnTo>
                  <a:lnTo>
                    <a:pt x="2009" y="3019"/>
                  </a:lnTo>
                  <a:lnTo>
                    <a:pt x="2008" y="3017"/>
                  </a:lnTo>
                  <a:lnTo>
                    <a:pt x="1962" y="3017"/>
                  </a:lnTo>
                  <a:lnTo>
                    <a:pt x="1961" y="3022"/>
                  </a:lnTo>
                  <a:lnTo>
                    <a:pt x="1958" y="3026"/>
                  </a:lnTo>
                  <a:lnTo>
                    <a:pt x="1953" y="3031"/>
                  </a:lnTo>
                  <a:lnTo>
                    <a:pt x="1946" y="3036"/>
                  </a:lnTo>
                  <a:lnTo>
                    <a:pt x="1930" y="3046"/>
                  </a:lnTo>
                  <a:lnTo>
                    <a:pt x="1911" y="3057"/>
                  </a:lnTo>
                  <a:lnTo>
                    <a:pt x="1893" y="3067"/>
                  </a:lnTo>
                  <a:lnTo>
                    <a:pt x="1877" y="3076"/>
                  </a:lnTo>
                  <a:lnTo>
                    <a:pt x="1869" y="3081"/>
                  </a:lnTo>
                  <a:lnTo>
                    <a:pt x="1865" y="3086"/>
                  </a:lnTo>
                  <a:lnTo>
                    <a:pt x="1861" y="3091"/>
                  </a:lnTo>
                  <a:lnTo>
                    <a:pt x="1860" y="3096"/>
                  </a:lnTo>
                  <a:lnTo>
                    <a:pt x="1843" y="3096"/>
                  </a:lnTo>
                  <a:lnTo>
                    <a:pt x="1843" y="3104"/>
                  </a:lnTo>
                  <a:lnTo>
                    <a:pt x="1818" y="3104"/>
                  </a:lnTo>
                  <a:lnTo>
                    <a:pt x="1818" y="3086"/>
                  </a:lnTo>
                  <a:lnTo>
                    <a:pt x="1811" y="3086"/>
                  </a:lnTo>
                  <a:lnTo>
                    <a:pt x="1810" y="3076"/>
                  </a:lnTo>
                  <a:lnTo>
                    <a:pt x="1809" y="3063"/>
                  </a:lnTo>
                  <a:lnTo>
                    <a:pt x="1809" y="3045"/>
                  </a:lnTo>
                  <a:lnTo>
                    <a:pt x="1809" y="3025"/>
                  </a:lnTo>
                  <a:lnTo>
                    <a:pt x="1810" y="3005"/>
                  </a:lnTo>
                  <a:lnTo>
                    <a:pt x="1811" y="2986"/>
                  </a:lnTo>
                  <a:lnTo>
                    <a:pt x="1811" y="2971"/>
                  </a:lnTo>
                  <a:lnTo>
                    <a:pt x="1811" y="2958"/>
                  </a:lnTo>
                  <a:lnTo>
                    <a:pt x="1818" y="2947"/>
                  </a:lnTo>
                  <a:lnTo>
                    <a:pt x="1827" y="2947"/>
                  </a:lnTo>
                  <a:lnTo>
                    <a:pt x="1838" y="2945"/>
                  </a:lnTo>
                  <a:lnTo>
                    <a:pt x="1850" y="2943"/>
                  </a:lnTo>
                  <a:lnTo>
                    <a:pt x="1862" y="2939"/>
                  </a:lnTo>
                  <a:lnTo>
                    <a:pt x="1876" y="2934"/>
                  </a:lnTo>
                  <a:lnTo>
                    <a:pt x="1886" y="2930"/>
                  </a:lnTo>
                  <a:lnTo>
                    <a:pt x="1894" y="2926"/>
                  </a:lnTo>
                  <a:lnTo>
                    <a:pt x="1899" y="2922"/>
                  </a:lnTo>
                  <a:lnTo>
                    <a:pt x="1899" y="2913"/>
                  </a:lnTo>
                  <a:lnTo>
                    <a:pt x="1906" y="2911"/>
                  </a:lnTo>
                  <a:lnTo>
                    <a:pt x="1914" y="2910"/>
                  </a:lnTo>
                  <a:lnTo>
                    <a:pt x="1923" y="2911"/>
                  </a:lnTo>
                  <a:lnTo>
                    <a:pt x="1934" y="2912"/>
                  </a:lnTo>
                  <a:lnTo>
                    <a:pt x="1957" y="2916"/>
                  </a:lnTo>
                  <a:lnTo>
                    <a:pt x="1982" y="2922"/>
                  </a:lnTo>
                  <a:lnTo>
                    <a:pt x="2008" y="2927"/>
                  </a:lnTo>
                  <a:lnTo>
                    <a:pt x="2032" y="2929"/>
                  </a:lnTo>
                  <a:lnTo>
                    <a:pt x="2044" y="2929"/>
                  </a:lnTo>
                  <a:lnTo>
                    <a:pt x="2054" y="2928"/>
                  </a:lnTo>
                  <a:lnTo>
                    <a:pt x="2064" y="2926"/>
                  </a:lnTo>
                  <a:lnTo>
                    <a:pt x="2071" y="2922"/>
                  </a:lnTo>
                  <a:lnTo>
                    <a:pt x="2071" y="2913"/>
                  </a:lnTo>
                  <a:lnTo>
                    <a:pt x="2088" y="2913"/>
                  </a:lnTo>
                  <a:lnTo>
                    <a:pt x="2095" y="2906"/>
                  </a:lnTo>
                  <a:lnTo>
                    <a:pt x="2103" y="2898"/>
                  </a:lnTo>
                  <a:lnTo>
                    <a:pt x="2103" y="2837"/>
                  </a:lnTo>
                  <a:lnTo>
                    <a:pt x="2099" y="2837"/>
                  </a:lnTo>
                  <a:lnTo>
                    <a:pt x="2097" y="2836"/>
                  </a:lnTo>
                  <a:lnTo>
                    <a:pt x="2095" y="2834"/>
                  </a:lnTo>
                  <a:lnTo>
                    <a:pt x="2095" y="2833"/>
                  </a:lnTo>
                  <a:lnTo>
                    <a:pt x="2095" y="2831"/>
                  </a:lnTo>
                  <a:lnTo>
                    <a:pt x="2095" y="2830"/>
                  </a:lnTo>
                  <a:lnTo>
                    <a:pt x="2093" y="2830"/>
                  </a:lnTo>
                  <a:lnTo>
                    <a:pt x="2088" y="2828"/>
                  </a:lnTo>
                  <a:lnTo>
                    <a:pt x="2089" y="2831"/>
                  </a:lnTo>
                  <a:lnTo>
                    <a:pt x="2091" y="2832"/>
                  </a:lnTo>
                  <a:lnTo>
                    <a:pt x="2092" y="2831"/>
                  </a:lnTo>
                  <a:lnTo>
                    <a:pt x="2094" y="2830"/>
                  </a:lnTo>
                  <a:lnTo>
                    <a:pt x="2095" y="2826"/>
                  </a:lnTo>
                  <a:lnTo>
                    <a:pt x="2094" y="2822"/>
                  </a:lnTo>
                  <a:lnTo>
                    <a:pt x="2093" y="2816"/>
                  </a:lnTo>
                  <a:lnTo>
                    <a:pt x="2088" y="2810"/>
                  </a:lnTo>
                  <a:lnTo>
                    <a:pt x="2084" y="2809"/>
                  </a:lnTo>
                  <a:lnTo>
                    <a:pt x="2080" y="2807"/>
                  </a:lnTo>
                  <a:lnTo>
                    <a:pt x="2074" y="2802"/>
                  </a:lnTo>
                  <a:lnTo>
                    <a:pt x="2066" y="2796"/>
                  </a:lnTo>
                  <a:lnTo>
                    <a:pt x="2060" y="2791"/>
                  </a:lnTo>
                  <a:lnTo>
                    <a:pt x="2055" y="2785"/>
                  </a:lnTo>
                  <a:lnTo>
                    <a:pt x="2050" y="2780"/>
                  </a:lnTo>
                  <a:lnTo>
                    <a:pt x="2049" y="2776"/>
                  </a:lnTo>
                  <a:lnTo>
                    <a:pt x="2025" y="2776"/>
                  </a:lnTo>
                  <a:lnTo>
                    <a:pt x="1993" y="2749"/>
                  </a:lnTo>
                  <a:lnTo>
                    <a:pt x="1976" y="2741"/>
                  </a:lnTo>
                  <a:lnTo>
                    <a:pt x="1973" y="2741"/>
                  </a:lnTo>
                  <a:lnTo>
                    <a:pt x="1968" y="2740"/>
                  </a:lnTo>
                  <a:lnTo>
                    <a:pt x="1961" y="2737"/>
                  </a:lnTo>
                  <a:lnTo>
                    <a:pt x="1953" y="2735"/>
                  </a:lnTo>
                  <a:lnTo>
                    <a:pt x="1946" y="2732"/>
                  </a:lnTo>
                  <a:lnTo>
                    <a:pt x="1940" y="2731"/>
                  </a:lnTo>
                  <a:lnTo>
                    <a:pt x="1935" y="2731"/>
                  </a:lnTo>
                  <a:lnTo>
                    <a:pt x="1930" y="2734"/>
                  </a:lnTo>
                  <a:lnTo>
                    <a:pt x="1930" y="2741"/>
                  </a:lnTo>
                  <a:lnTo>
                    <a:pt x="1917" y="2748"/>
                  </a:lnTo>
                  <a:lnTo>
                    <a:pt x="1901" y="2752"/>
                  </a:lnTo>
                  <a:lnTo>
                    <a:pt x="1883" y="2756"/>
                  </a:lnTo>
                  <a:lnTo>
                    <a:pt x="1862" y="2758"/>
                  </a:lnTo>
                  <a:lnTo>
                    <a:pt x="1843" y="2759"/>
                  </a:lnTo>
                  <a:lnTo>
                    <a:pt x="1823" y="2759"/>
                  </a:lnTo>
                  <a:lnTo>
                    <a:pt x="1804" y="2760"/>
                  </a:lnTo>
                  <a:lnTo>
                    <a:pt x="1788" y="2760"/>
                  </a:lnTo>
                  <a:lnTo>
                    <a:pt x="1795" y="2748"/>
                  </a:lnTo>
                  <a:lnTo>
                    <a:pt x="1801" y="2737"/>
                  </a:lnTo>
                  <a:lnTo>
                    <a:pt x="1808" y="2726"/>
                  </a:lnTo>
                  <a:lnTo>
                    <a:pt x="1812" y="2717"/>
                  </a:lnTo>
                  <a:lnTo>
                    <a:pt x="1816" y="2707"/>
                  </a:lnTo>
                  <a:lnTo>
                    <a:pt x="1818" y="2697"/>
                  </a:lnTo>
                  <a:lnTo>
                    <a:pt x="1821" y="2689"/>
                  </a:lnTo>
                  <a:lnTo>
                    <a:pt x="1822" y="2680"/>
                  </a:lnTo>
                  <a:lnTo>
                    <a:pt x="1822" y="2672"/>
                  </a:lnTo>
                  <a:lnTo>
                    <a:pt x="1822" y="2664"/>
                  </a:lnTo>
                  <a:lnTo>
                    <a:pt x="1821" y="2657"/>
                  </a:lnTo>
                  <a:lnTo>
                    <a:pt x="1820" y="2650"/>
                  </a:lnTo>
                  <a:lnTo>
                    <a:pt x="1815" y="2636"/>
                  </a:lnTo>
                  <a:lnTo>
                    <a:pt x="1809" y="2624"/>
                  </a:lnTo>
                  <a:lnTo>
                    <a:pt x="1801" y="2612"/>
                  </a:lnTo>
                  <a:lnTo>
                    <a:pt x="1793" y="2601"/>
                  </a:lnTo>
                  <a:lnTo>
                    <a:pt x="1783" y="2590"/>
                  </a:lnTo>
                  <a:lnTo>
                    <a:pt x="1775" y="2579"/>
                  </a:lnTo>
                  <a:lnTo>
                    <a:pt x="1765" y="2568"/>
                  </a:lnTo>
                  <a:lnTo>
                    <a:pt x="1757" y="2557"/>
                  </a:lnTo>
                  <a:lnTo>
                    <a:pt x="1748" y="2547"/>
                  </a:lnTo>
                  <a:lnTo>
                    <a:pt x="1742" y="2536"/>
                  </a:lnTo>
                  <a:lnTo>
                    <a:pt x="1746" y="2534"/>
                  </a:lnTo>
                  <a:lnTo>
                    <a:pt x="1748" y="2534"/>
                  </a:lnTo>
                  <a:lnTo>
                    <a:pt x="1748" y="2533"/>
                  </a:lnTo>
                  <a:lnTo>
                    <a:pt x="1749" y="2531"/>
                  </a:lnTo>
                  <a:lnTo>
                    <a:pt x="1749" y="2530"/>
                  </a:lnTo>
                  <a:lnTo>
                    <a:pt x="1749" y="2528"/>
                  </a:lnTo>
                  <a:lnTo>
                    <a:pt x="1752" y="2527"/>
                  </a:lnTo>
                  <a:lnTo>
                    <a:pt x="1757" y="2527"/>
                  </a:lnTo>
                  <a:lnTo>
                    <a:pt x="1757" y="2523"/>
                  </a:lnTo>
                  <a:lnTo>
                    <a:pt x="1758" y="2519"/>
                  </a:lnTo>
                  <a:lnTo>
                    <a:pt x="1759" y="2514"/>
                  </a:lnTo>
                  <a:lnTo>
                    <a:pt x="1761" y="2510"/>
                  </a:lnTo>
                  <a:lnTo>
                    <a:pt x="1764" y="2506"/>
                  </a:lnTo>
                  <a:lnTo>
                    <a:pt x="1767" y="2503"/>
                  </a:lnTo>
                  <a:lnTo>
                    <a:pt x="1770" y="2502"/>
                  </a:lnTo>
                  <a:lnTo>
                    <a:pt x="1774" y="2500"/>
                  </a:lnTo>
                  <a:lnTo>
                    <a:pt x="1774" y="2482"/>
                  </a:lnTo>
                  <a:lnTo>
                    <a:pt x="1781" y="2482"/>
                  </a:lnTo>
                  <a:lnTo>
                    <a:pt x="1780" y="2480"/>
                  </a:lnTo>
                  <a:lnTo>
                    <a:pt x="1780" y="2476"/>
                  </a:lnTo>
                  <a:lnTo>
                    <a:pt x="1778" y="2474"/>
                  </a:lnTo>
                  <a:lnTo>
                    <a:pt x="1778" y="2471"/>
                  </a:lnTo>
                  <a:lnTo>
                    <a:pt x="1778" y="2469"/>
                  </a:lnTo>
                  <a:lnTo>
                    <a:pt x="1780" y="2468"/>
                  </a:lnTo>
                  <a:lnTo>
                    <a:pt x="1783" y="2466"/>
                  </a:lnTo>
                  <a:lnTo>
                    <a:pt x="1788" y="2466"/>
                  </a:lnTo>
                  <a:lnTo>
                    <a:pt x="1788" y="2458"/>
                  </a:lnTo>
                  <a:lnTo>
                    <a:pt x="1789" y="2451"/>
                  </a:lnTo>
                  <a:lnTo>
                    <a:pt x="1792" y="2443"/>
                  </a:lnTo>
                  <a:lnTo>
                    <a:pt x="1794" y="2436"/>
                  </a:lnTo>
                  <a:lnTo>
                    <a:pt x="1800" y="2420"/>
                  </a:lnTo>
                  <a:lnTo>
                    <a:pt x="1808" y="2407"/>
                  </a:lnTo>
                  <a:lnTo>
                    <a:pt x="1816" y="2392"/>
                  </a:lnTo>
                  <a:lnTo>
                    <a:pt x="1822" y="2379"/>
                  </a:lnTo>
                  <a:lnTo>
                    <a:pt x="1825" y="2372"/>
                  </a:lnTo>
                  <a:lnTo>
                    <a:pt x="1827" y="2365"/>
                  </a:lnTo>
                  <a:lnTo>
                    <a:pt x="1828" y="2359"/>
                  </a:lnTo>
                  <a:lnTo>
                    <a:pt x="1828" y="2352"/>
                  </a:lnTo>
                  <a:lnTo>
                    <a:pt x="1832" y="2352"/>
                  </a:lnTo>
                  <a:lnTo>
                    <a:pt x="1834" y="2351"/>
                  </a:lnTo>
                  <a:lnTo>
                    <a:pt x="1837" y="2350"/>
                  </a:lnTo>
                  <a:lnTo>
                    <a:pt x="1839" y="2348"/>
                  </a:lnTo>
                  <a:lnTo>
                    <a:pt x="1843" y="2347"/>
                  </a:lnTo>
                  <a:lnTo>
                    <a:pt x="1845" y="2346"/>
                  </a:lnTo>
                  <a:lnTo>
                    <a:pt x="1848" y="2345"/>
                  </a:lnTo>
                  <a:lnTo>
                    <a:pt x="1850" y="2345"/>
                  </a:lnTo>
                  <a:lnTo>
                    <a:pt x="1851" y="2341"/>
                  </a:lnTo>
                  <a:lnTo>
                    <a:pt x="1852" y="2339"/>
                  </a:lnTo>
                  <a:lnTo>
                    <a:pt x="1854" y="2338"/>
                  </a:lnTo>
                  <a:lnTo>
                    <a:pt x="1856" y="2335"/>
                  </a:lnTo>
                  <a:lnTo>
                    <a:pt x="1861" y="2331"/>
                  </a:lnTo>
                  <a:lnTo>
                    <a:pt x="1866" y="2328"/>
                  </a:lnTo>
                  <a:lnTo>
                    <a:pt x="1872" y="2325"/>
                  </a:lnTo>
                  <a:lnTo>
                    <a:pt x="1877" y="2321"/>
                  </a:lnTo>
                  <a:lnTo>
                    <a:pt x="1879" y="2319"/>
                  </a:lnTo>
                  <a:lnTo>
                    <a:pt x="1880" y="2317"/>
                  </a:lnTo>
                  <a:lnTo>
                    <a:pt x="1882" y="2313"/>
                  </a:lnTo>
                  <a:lnTo>
                    <a:pt x="1882" y="2310"/>
                  </a:lnTo>
                  <a:lnTo>
                    <a:pt x="1873" y="2316"/>
                  </a:lnTo>
                  <a:lnTo>
                    <a:pt x="1869" y="2321"/>
                  </a:lnTo>
                  <a:lnTo>
                    <a:pt x="1868" y="2322"/>
                  </a:lnTo>
                  <a:lnTo>
                    <a:pt x="1869" y="2323"/>
                  </a:lnTo>
                  <a:lnTo>
                    <a:pt x="1871" y="2324"/>
                  </a:lnTo>
                  <a:lnTo>
                    <a:pt x="1872" y="2324"/>
                  </a:lnTo>
                  <a:lnTo>
                    <a:pt x="1878" y="2323"/>
                  </a:lnTo>
                  <a:lnTo>
                    <a:pt x="1885" y="2321"/>
                  </a:lnTo>
                  <a:lnTo>
                    <a:pt x="1893" y="2316"/>
                  </a:lnTo>
                  <a:lnTo>
                    <a:pt x="1899" y="2310"/>
                  </a:lnTo>
                  <a:lnTo>
                    <a:pt x="1900" y="2307"/>
                  </a:lnTo>
                  <a:lnTo>
                    <a:pt x="1901" y="2305"/>
                  </a:lnTo>
                  <a:lnTo>
                    <a:pt x="1905" y="2301"/>
                  </a:lnTo>
                  <a:lnTo>
                    <a:pt x="1907" y="2299"/>
                  </a:lnTo>
                  <a:lnTo>
                    <a:pt x="1912" y="2297"/>
                  </a:lnTo>
                  <a:lnTo>
                    <a:pt x="1916" y="2296"/>
                  </a:lnTo>
                  <a:lnTo>
                    <a:pt x="1919" y="2295"/>
                  </a:lnTo>
                  <a:lnTo>
                    <a:pt x="1923" y="2294"/>
                  </a:lnTo>
                  <a:lnTo>
                    <a:pt x="1945" y="2260"/>
                  </a:lnTo>
                  <a:lnTo>
                    <a:pt x="1962" y="2260"/>
                  </a:lnTo>
                  <a:lnTo>
                    <a:pt x="1969" y="2249"/>
                  </a:lnTo>
                  <a:lnTo>
                    <a:pt x="1976" y="2242"/>
                  </a:lnTo>
                  <a:lnTo>
                    <a:pt x="1978" y="2238"/>
                  </a:lnTo>
                  <a:lnTo>
                    <a:pt x="1979" y="2235"/>
                  </a:lnTo>
                  <a:lnTo>
                    <a:pt x="1980" y="2233"/>
                  </a:lnTo>
                  <a:lnTo>
                    <a:pt x="1982" y="2231"/>
                  </a:lnTo>
                  <a:lnTo>
                    <a:pt x="1985" y="2228"/>
                  </a:lnTo>
                  <a:lnTo>
                    <a:pt x="1988" y="2227"/>
                  </a:lnTo>
                  <a:lnTo>
                    <a:pt x="1991" y="2226"/>
                  </a:lnTo>
                  <a:lnTo>
                    <a:pt x="1993" y="2226"/>
                  </a:lnTo>
                  <a:lnTo>
                    <a:pt x="1993" y="2208"/>
                  </a:lnTo>
                  <a:lnTo>
                    <a:pt x="1992" y="2189"/>
                  </a:lnTo>
                  <a:lnTo>
                    <a:pt x="1990" y="2170"/>
                  </a:lnTo>
                  <a:lnTo>
                    <a:pt x="1987" y="2152"/>
                  </a:lnTo>
                  <a:lnTo>
                    <a:pt x="1982" y="2133"/>
                  </a:lnTo>
                  <a:lnTo>
                    <a:pt x="1978" y="2115"/>
                  </a:lnTo>
                  <a:lnTo>
                    <a:pt x="1970" y="2099"/>
                  </a:lnTo>
                  <a:lnTo>
                    <a:pt x="1962" y="2085"/>
                  </a:lnTo>
                  <a:lnTo>
                    <a:pt x="1954" y="2085"/>
                  </a:lnTo>
                  <a:lnTo>
                    <a:pt x="1952" y="2080"/>
                  </a:lnTo>
                  <a:lnTo>
                    <a:pt x="1950" y="2073"/>
                  </a:lnTo>
                  <a:lnTo>
                    <a:pt x="1947" y="2063"/>
                  </a:lnTo>
                  <a:lnTo>
                    <a:pt x="1946" y="2052"/>
                  </a:lnTo>
                  <a:lnTo>
                    <a:pt x="1944" y="2041"/>
                  </a:lnTo>
                  <a:lnTo>
                    <a:pt x="1942" y="2030"/>
                  </a:lnTo>
                  <a:lnTo>
                    <a:pt x="1940" y="2022"/>
                  </a:lnTo>
                  <a:lnTo>
                    <a:pt x="1937" y="2017"/>
                  </a:lnTo>
                  <a:lnTo>
                    <a:pt x="1930" y="2017"/>
                  </a:lnTo>
                  <a:lnTo>
                    <a:pt x="1930" y="2012"/>
                  </a:lnTo>
                  <a:lnTo>
                    <a:pt x="1927" y="2003"/>
                  </a:lnTo>
                  <a:lnTo>
                    <a:pt x="1923" y="1994"/>
                  </a:lnTo>
                  <a:lnTo>
                    <a:pt x="1918" y="1983"/>
                  </a:lnTo>
                  <a:lnTo>
                    <a:pt x="1914" y="1972"/>
                  </a:lnTo>
                  <a:lnTo>
                    <a:pt x="1911" y="1962"/>
                  </a:lnTo>
                  <a:lnTo>
                    <a:pt x="1907" y="1954"/>
                  </a:lnTo>
                  <a:lnTo>
                    <a:pt x="1906" y="1948"/>
                  </a:lnTo>
                  <a:lnTo>
                    <a:pt x="1899" y="1940"/>
                  </a:lnTo>
                  <a:lnTo>
                    <a:pt x="1891" y="1940"/>
                  </a:lnTo>
                  <a:lnTo>
                    <a:pt x="1882" y="1932"/>
                  </a:lnTo>
                  <a:lnTo>
                    <a:pt x="1883" y="1924"/>
                  </a:lnTo>
                  <a:lnTo>
                    <a:pt x="1885" y="1918"/>
                  </a:lnTo>
                  <a:lnTo>
                    <a:pt x="1888" y="1912"/>
                  </a:lnTo>
                  <a:lnTo>
                    <a:pt x="1890" y="1905"/>
                  </a:lnTo>
                  <a:lnTo>
                    <a:pt x="1894" y="1899"/>
                  </a:lnTo>
                  <a:lnTo>
                    <a:pt x="1896" y="1893"/>
                  </a:lnTo>
                  <a:lnTo>
                    <a:pt x="1899" y="1886"/>
                  </a:lnTo>
                  <a:lnTo>
                    <a:pt x="1899" y="1878"/>
                  </a:lnTo>
                  <a:lnTo>
                    <a:pt x="1902" y="1878"/>
                  </a:lnTo>
                  <a:lnTo>
                    <a:pt x="1907" y="1876"/>
                  </a:lnTo>
                  <a:lnTo>
                    <a:pt x="1912" y="1873"/>
                  </a:lnTo>
                  <a:lnTo>
                    <a:pt x="1918" y="1870"/>
                  </a:lnTo>
                  <a:lnTo>
                    <a:pt x="1923" y="1865"/>
                  </a:lnTo>
                  <a:lnTo>
                    <a:pt x="1927" y="1861"/>
                  </a:lnTo>
                  <a:lnTo>
                    <a:pt x="1930" y="1856"/>
                  </a:lnTo>
                  <a:lnTo>
                    <a:pt x="1930" y="1853"/>
                  </a:lnTo>
                  <a:lnTo>
                    <a:pt x="1935" y="1852"/>
                  </a:lnTo>
                  <a:lnTo>
                    <a:pt x="1937" y="1852"/>
                  </a:lnTo>
                  <a:lnTo>
                    <a:pt x="1937" y="1850"/>
                  </a:lnTo>
                  <a:lnTo>
                    <a:pt x="1937" y="1848"/>
                  </a:lnTo>
                  <a:lnTo>
                    <a:pt x="1939" y="1847"/>
                  </a:lnTo>
                  <a:lnTo>
                    <a:pt x="1939" y="1845"/>
                  </a:lnTo>
                  <a:lnTo>
                    <a:pt x="1941" y="1844"/>
                  </a:lnTo>
                  <a:lnTo>
                    <a:pt x="1945" y="1844"/>
                  </a:lnTo>
                  <a:lnTo>
                    <a:pt x="1946" y="1837"/>
                  </a:lnTo>
                  <a:lnTo>
                    <a:pt x="1950" y="1827"/>
                  </a:lnTo>
                  <a:lnTo>
                    <a:pt x="1953" y="1815"/>
                  </a:lnTo>
                  <a:lnTo>
                    <a:pt x="1957" y="1804"/>
                  </a:lnTo>
                  <a:lnTo>
                    <a:pt x="1962" y="1793"/>
                  </a:lnTo>
                  <a:lnTo>
                    <a:pt x="1965" y="1785"/>
                  </a:lnTo>
                  <a:lnTo>
                    <a:pt x="1969" y="1777"/>
                  </a:lnTo>
                  <a:lnTo>
                    <a:pt x="1969" y="1775"/>
                  </a:lnTo>
                  <a:lnTo>
                    <a:pt x="1971" y="1756"/>
                  </a:lnTo>
                  <a:lnTo>
                    <a:pt x="1974" y="1734"/>
                  </a:lnTo>
                  <a:lnTo>
                    <a:pt x="1980" y="1712"/>
                  </a:lnTo>
                  <a:lnTo>
                    <a:pt x="1985" y="1689"/>
                  </a:lnTo>
                  <a:lnTo>
                    <a:pt x="1991" y="1668"/>
                  </a:lnTo>
                  <a:lnTo>
                    <a:pt x="1996" y="1649"/>
                  </a:lnTo>
                  <a:lnTo>
                    <a:pt x="1999" y="1634"/>
                  </a:lnTo>
                  <a:lnTo>
                    <a:pt x="2001" y="1622"/>
                  </a:lnTo>
                  <a:lnTo>
                    <a:pt x="2025" y="1623"/>
                  </a:lnTo>
                  <a:lnTo>
                    <a:pt x="2048" y="1624"/>
                  </a:lnTo>
                  <a:lnTo>
                    <a:pt x="2072" y="1627"/>
                  </a:lnTo>
                  <a:lnTo>
                    <a:pt x="2095" y="1630"/>
                  </a:lnTo>
                  <a:lnTo>
                    <a:pt x="2120" y="1633"/>
                  </a:lnTo>
                  <a:lnTo>
                    <a:pt x="2143" y="1635"/>
                  </a:lnTo>
                  <a:lnTo>
                    <a:pt x="2167" y="1638"/>
                  </a:lnTo>
                  <a:lnTo>
                    <a:pt x="2190" y="1638"/>
                  </a:lnTo>
                  <a:lnTo>
                    <a:pt x="2191" y="1634"/>
                  </a:lnTo>
                  <a:lnTo>
                    <a:pt x="2191" y="1630"/>
                  </a:lnTo>
                  <a:lnTo>
                    <a:pt x="2193" y="1626"/>
                  </a:lnTo>
                  <a:lnTo>
                    <a:pt x="2195" y="1622"/>
                  </a:lnTo>
                  <a:lnTo>
                    <a:pt x="2197" y="1618"/>
                  </a:lnTo>
                  <a:lnTo>
                    <a:pt x="2200" y="1615"/>
                  </a:lnTo>
                  <a:lnTo>
                    <a:pt x="2202" y="1612"/>
                  </a:lnTo>
                  <a:lnTo>
                    <a:pt x="2205" y="1611"/>
                  </a:lnTo>
                  <a:lnTo>
                    <a:pt x="2205" y="1595"/>
                  </a:lnTo>
                  <a:lnTo>
                    <a:pt x="2201" y="1579"/>
                  </a:lnTo>
                  <a:lnTo>
                    <a:pt x="2199" y="1565"/>
                  </a:lnTo>
                  <a:lnTo>
                    <a:pt x="2194" y="1549"/>
                  </a:lnTo>
                  <a:lnTo>
                    <a:pt x="2190" y="1534"/>
                  </a:lnTo>
                  <a:lnTo>
                    <a:pt x="2186" y="1520"/>
                  </a:lnTo>
                  <a:lnTo>
                    <a:pt x="2184" y="1505"/>
                  </a:lnTo>
                  <a:lnTo>
                    <a:pt x="2183" y="1492"/>
                  </a:lnTo>
                  <a:lnTo>
                    <a:pt x="2166" y="1482"/>
                  </a:lnTo>
                  <a:lnTo>
                    <a:pt x="2166" y="1479"/>
                  </a:lnTo>
                  <a:lnTo>
                    <a:pt x="2165" y="1476"/>
                  </a:lnTo>
                  <a:lnTo>
                    <a:pt x="2163" y="1472"/>
                  </a:lnTo>
                  <a:lnTo>
                    <a:pt x="2162" y="1470"/>
                  </a:lnTo>
                  <a:lnTo>
                    <a:pt x="2161" y="1468"/>
                  </a:lnTo>
                  <a:lnTo>
                    <a:pt x="2160" y="1464"/>
                  </a:lnTo>
                  <a:lnTo>
                    <a:pt x="2160" y="1462"/>
                  </a:lnTo>
                  <a:lnTo>
                    <a:pt x="2159" y="1458"/>
                  </a:lnTo>
                  <a:lnTo>
                    <a:pt x="2156" y="1458"/>
                  </a:lnTo>
                  <a:lnTo>
                    <a:pt x="2154" y="1457"/>
                  </a:lnTo>
                  <a:lnTo>
                    <a:pt x="2150" y="1454"/>
                  </a:lnTo>
                  <a:lnTo>
                    <a:pt x="2148" y="1452"/>
                  </a:lnTo>
                  <a:lnTo>
                    <a:pt x="2145" y="1449"/>
                  </a:lnTo>
                  <a:lnTo>
                    <a:pt x="2144" y="1446"/>
                  </a:lnTo>
                  <a:lnTo>
                    <a:pt x="2143" y="1442"/>
                  </a:lnTo>
                  <a:lnTo>
                    <a:pt x="2142" y="1440"/>
                  </a:lnTo>
                  <a:lnTo>
                    <a:pt x="2134" y="1431"/>
                  </a:lnTo>
                  <a:lnTo>
                    <a:pt x="2129" y="1431"/>
                  </a:lnTo>
                  <a:lnTo>
                    <a:pt x="2118" y="1429"/>
                  </a:lnTo>
                  <a:lnTo>
                    <a:pt x="2104" y="1425"/>
                  </a:lnTo>
                  <a:lnTo>
                    <a:pt x="2088" y="1421"/>
                  </a:lnTo>
                  <a:lnTo>
                    <a:pt x="2072" y="1417"/>
                  </a:lnTo>
                  <a:lnTo>
                    <a:pt x="2058" y="1413"/>
                  </a:lnTo>
                  <a:lnTo>
                    <a:pt x="2047" y="1408"/>
                  </a:lnTo>
                  <a:lnTo>
                    <a:pt x="2040" y="1406"/>
                  </a:lnTo>
                  <a:lnTo>
                    <a:pt x="2040" y="1397"/>
                  </a:lnTo>
                  <a:lnTo>
                    <a:pt x="2018" y="1397"/>
                  </a:lnTo>
                  <a:lnTo>
                    <a:pt x="2008" y="1390"/>
                  </a:lnTo>
                  <a:lnTo>
                    <a:pt x="2008" y="1379"/>
                  </a:lnTo>
                  <a:lnTo>
                    <a:pt x="2001" y="1379"/>
                  </a:lnTo>
                  <a:lnTo>
                    <a:pt x="1993" y="1370"/>
                  </a:lnTo>
                  <a:lnTo>
                    <a:pt x="1995" y="1362"/>
                  </a:lnTo>
                  <a:lnTo>
                    <a:pt x="1998" y="1355"/>
                  </a:lnTo>
                  <a:lnTo>
                    <a:pt x="2002" y="1350"/>
                  </a:lnTo>
                  <a:lnTo>
                    <a:pt x="2005" y="1346"/>
                  </a:lnTo>
                  <a:lnTo>
                    <a:pt x="2010" y="1341"/>
                  </a:lnTo>
                  <a:lnTo>
                    <a:pt x="2014" y="1338"/>
                  </a:lnTo>
                  <a:lnTo>
                    <a:pt x="2018" y="1334"/>
                  </a:lnTo>
                  <a:lnTo>
                    <a:pt x="2018" y="1328"/>
                  </a:lnTo>
                  <a:lnTo>
                    <a:pt x="2012" y="1334"/>
                  </a:lnTo>
                  <a:lnTo>
                    <a:pt x="2008" y="1338"/>
                  </a:lnTo>
                  <a:lnTo>
                    <a:pt x="2008" y="1339"/>
                  </a:lnTo>
                  <a:lnTo>
                    <a:pt x="2008" y="1340"/>
                  </a:lnTo>
                  <a:lnTo>
                    <a:pt x="2009" y="1340"/>
                  </a:lnTo>
                  <a:lnTo>
                    <a:pt x="2010" y="1340"/>
                  </a:lnTo>
                  <a:lnTo>
                    <a:pt x="2015" y="1340"/>
                  </a:lnTo>
                  <a:lnTo>
                    <a:pt x="2021" y="1338"/>
                  </a:lnTo>
                  <a:lnTo>
                    <a:pt x="2027" y="1334"/>
                  </a:lnTo>
                  <a:lnTo>
                    <a:pt x="2032" y="1328"/>
                  </a:lnTo>
                  <a:lnTo>
                    <a:pt x="2033" y="1324"/>
                  </a:lnTo>
                  <a:lnTo>
                    <a:pt x="2036" y="1321"/>
                  </a:lnTo>
                  <a:lnTo>
                    <a:pt x="2040" y="1316"/>
                  </a:lnTo>
                  <a:lnTo>
                    <a:pt x="2044" y="1311"/>
                  </a:lnTo>
                  <a:lnTo>
                    <a:pt x="2055" y="1301"/>
                  </a:lnTo>
                  <a:lnTo>
                    <a:pt x="2070" y="1291"/>
                  </a:lnTo>
                  <a:lnTo>
                    <a:pt x="2084" y="1282"/>
                  </a:lnTo>
                  <a:lnTo>
                    <a:pt x="2099" y="1274"/>
                  </a:lnTo>
                  <a:lnTo>
                    <a:pt x="2111" y="1270"/>
                  </a:lnTo>
                  <a:lnTo>
                    <a:pt x="2120" y="1267"/>
                  </a:lnTo>
                  <a:lnTo>
                    <a:pt x="2127" y="1260"/>
                  </a:lnTo>
                  <a:lnTo>
                    <a:pt x="2128" y="1255"/>
                  </a:lnTo>
                  <a:lnTo>
                    <a:pt x="2129" y="1250"/>
                  </a:lnTo>
                  <a:lnTo>
                    <a:pt x="2133" y="1246"/>
                  </a:lnTo>
                  <a:lnTo>
                    <a:pt x="2137" y="1243"/>
                  </a:lnTo>
                  <a:lnTo>
                    <a:pt x="2145" y="1236"/>
                  </a:lnTo>
                  <a:lnTo>
                    <a:pt x="2155" y="1229"/>
                  </a:lnTo>
                  <a:lnTo>
                    <a:pt x="2166" y="1222"/>
                  </a:lnTo>
                  <a:lnTo>
                    <a:pt x="2174" y="1216"/>
                  </a:lnTo>
                  <a:lnTo>
                    <a:pt x="2178" y="1212"/>
                  </a:lnTo>
                  <a:lnTo>
                    <a:pt x="2180" y="1208"/>
                  </a:lnTo>
                  <a:lnTo>
                    <a:pt x="2183" y="1204"/>
                  </a:lnTo>
                  <a:lnTo>
                    <a:pt x="2183" y="1199"/>
                  </a:lnTo>
                  <a:lnTo>
                    <a:pt x="2188" y="1198"/>
                  </a:lnTo>
                  <a:lnTo>
                    <a:pt x="2190" y="1198"/>
                  </a:lnTo>
                  <a:lnTo>
                    <a:pt x="2190" y="1197"/>
                  </a:lnTo>
                  <a:lnTo>
                    <a:pt x="2190" y="1194"/>
                  </a:lnTo>
                  <a:lnTo>
                    <a:pt x="2190" y="1193"/>
                  </a:lnTo>
                  <a:lnTo>
                    <a:pt x="2191" y="1192"/>
                  </a:lnTo>
                  <a:lnTo>
                    <a:pt x="2194" y="1191"/>
                  </a:lnTo>
                  <a:lnTo>
                    <a:pt x="2197" y="1191"/>
                  </a:lnTo>
                  <a:lnTo>
                    <a:pt x="2199" y="1158"/>
                  </a:lnTo>
                  <a:lnTo>
                    <a:pt x="2201" y="1124"/>
                  </a:lnTo>
                  <a:lnTo>
                    <a:pt x="2206" y="1090"/>
                  </a:lnTo>
                  <a:lnTo>
                    <a:pt x="2210" y="1056"/>
                  </a:lnTo>
                  <a:lnTo>
                    <a:pt x="2214" y="1022"/>
                  </a:lnTo>
                  <a:lnTo>
                    <a:pt x="2218" y="989"/>
                  </a:lnTo>
                  <a:lnTo>
                    <a:pt x="2220" y="956"/>
                  </a:lnTo>
                  <a:lnTo>
                    <a:pt x="2222" y="923"/>
                  </a:lnTo>
                  <a:lnTo>
                    <a:pt x="2183" y="905"/>
                  </a:lnTo>
                  <a:lnTo>
                    <a:pt x="2183" y="897"/>
                  </a:lnTo>
                  <a:lnTo>
                    <a:pt x="2183" y="899"/>
                  </a:lnTo>
                  <a:lnTo>
                    <a:pt x="2183" y="900"/>
                  </a:lnTo>
                  <a:lnTo>
                    <a:pt x="2182" y="900"/>
                  </a:lnTo>
                  <a:lnTo>
                    <a:pt x="2179" y="899"/>
                  </a:lnTo>
                  <a:lnTo>
                    <a:pt x="2176" y="898"/>
                  </a:lnTo>
                  <a:lnTo>
                    <a:pt x="2172" y="898"/>
                  </a:lnTo>
                  <a:lnTo>
                    <a:pt x="2166" y="897"/>
                  </a:lnTo>
                  <a:lnTo>
                    <a:pt x="2166" y="889"/>
                  </a:lnTo>
                  <a:lnTo>
                    <a:pt x="2151" y="889"/>
                  </a:lnTo>
                  <a:lnTo>
                    <a:pt x="2150" y="888"/>
                  </a:lnTo>
                  <a:lnTo>
                    <a:pt x="2148" y="886"/>
                  </a:lnTo>
                  <a:lnTo>
                    <a:pt x="2143" y="883"/>
                  </a:lnTo>
                  <a:lnTo>
                    <a:pt x="2138" y="880"/>
                  </a:lnTo>
                  <a:lnTo>
                    <a:pt x="2132" y="876"/>
                  </a:lnTo>
                  <a:lnTo>
                    <a:pt x="2125" y="873"/>
                  </a:lnTo>
                  <a:lnTo>
                    <a:pt x="2118" y="871"/>
                  </a:lnTo>
                  <a:lnTo>
                    <a:pt x="2112" y="871"/>
                  </a:lnTo>
                  <a:lnTo>
                    <a:pt x="2112" y="844"/>
                  </a:lnTo>
                  <a:lnTo>
                    <a:pt x="2134" y="829"/>
                  </a:lnTo>
                  <a:lnTo>
                    <a:pt x="2134" y="820"/>
                  </a:lnTo>
                  <a:lnTo>
                    <a:pt x="2143" y="814"/>
                  </a:lnTo>
                  <a:lnTo>
                    <a:pt x="2152" y="808"/>
                  </a:lnTo>
                  <a:lnTo>
                    <a:pt x="2163" y="803"/>
                  </a:lnTo>
                  <a:lnTo>
                    <a:pt x="2174" y="799"/>
                  </a:lnTo>
                  <a:lnTo>
                    <a:pt x="2186" y="795"/>
                  </a:lnTo>
                  <a:lnTo>
                    <a:pt x="2197" y="791"/>
                  </a:lnTo>
                  <a:lnTo>
                    <a:pt x="2207" y="787"/>
                  </a:lnTo>
                  <a:lnTo>
                    <a:pt x="2214" y="784"/>
                  </a:lnTo>
                  <a:lnTo>
                    <a:pt x="2214" y="775"/>
                  </a:lnTo>
                  <a:lnTo>
                    <a:pt x="2229" y="775"/>
                  </a:lnTo>
                  <a:lnTo>
                    <a:pt x="2231" y="774"/>
                  </a:lnTo>
                  <a:lnTo>
                    <a:pt x="2235" y="769"/>
                  </a:lnTo>
                  <a:lnTo>
                    <a:pt x="2242" y="762"/>
                  </a:lnTo>
                  <a:lnTo>
                    <a:pt x="2250" y="754"/>
                  </a:lnTo>
                  <a:lnTo>
                    <a:pt x="2258" y="746"/>
                  </a:lnTo>
                  <a:lnTo>
                    <a:pt x="2267" y="740"/>
                  </a:lnTo>
                  <a:lnTo>
                    <a:pt x="2273" y="735"/>
                  </a:lnTo>
                  <a:lnTo>
                    <a:pt x="2278" y="733"/>
                  </a:lnTo>
                  <a:lnTo>
                    <a:pt x="2279" y="730"/>
                  </a:lnTo>
                  <a:lnTo>
                    <a:pt x="2281" y="726"/>
                  </a:lnTo>
                  <a:lnTo>
                    <a:pt x="2285" y="723"/>
                  </a:lnTo>
                  <a:lnTo>
                    <a:pt x="2288" y="719"/>
                  </a:lnTo>
                  <a:lnTo>
                    <a:pt x="2293" y="714"/>
                  </a:lnTo>
                  <a:lnTo>
                    <a:pt x="2296" y="709"/>
                  </a:lnTo>
                  <a:lnTo>
                    <a:pt x="2298" y="705"/>
                  </a:lnTo>
                  <a:lnTo>
                    <a:pt x="2299" y="699"/>
                  </a:lnTo>
                  <a:lnTo>
                    <a:pt x="2304" y="699"/>
                  </a:lnTo>
                  <a:lnTo>
                    <a:pt x="2308" y="697"/>
                  </a:lnTo>
                  <a:lnTo>
                    <a:pt x="2310" y="695"/>
                  </a:lnTo>
                  <a:lnTo>
                    <a:pt x="2314" y="691"/>
                  </a:lnTo>
                  <a:lnTo>
                    <a:pt x="2318" y="684"/>
                  </a:lnTo>
                  <a:lnTo>
                    <a:pt x="2321" y="675"/>
                  </a:lnTo>
                  <a:lnTo>
                    <a:pt x="2322" y="666"/>
                  </a:lnTo>
                  <a:lnTo>
                    <a:pt x="2324" y="655"/>
                  </a:lnTo>
                  <a:lnTo>
                    <a:pt x="2324" y="645"/>
                  </a:lnTo>
                  <a:lnTo>
                    <a:pt x="2324" y="638"/>
                  </a:lnTo>
                  <a:lnTo>
                    <a:pt x="2316" y="629"/>
                  </a:lnTo>
                  <a:lnTo>
                    <a:pt x="2312" y="629"/>
                  </a:lnTo>
                  <a:lnTo>
                    <a:pt x="2307" y="628"/>
                  </a:lnTo>
                  <a:lnTo>
                    <a:pt x="2301" y="626"/>
                  </a:lnTo>
                  <a:lnTo>
                    <a:pt x="2296" y="623"/>
                  </a:lnTo>
                  <a:lnTo>
                    <a:pt x="2284" y="616"/>
                  </a:lnTo>
                  <a:lnTo>
                    <a:pt x="2271" y="607"/>
                  </a:lnTo>
                  <a:lnTo>
                    <a:pt x="2259" y="598"/>
                  </a:lnTo>
                  <a:lnTo>
                    <a:pt x="2250" y="589"/>
                  </a:lnTo>
                  <a:lnTo>
                    <a:pt x="2242" y="582"/>
                  </a:lnTo>
                  <a:lnTo>
                    <a:pt x="2236" y="577"/>
                  </a:lnTo>
                  <a:lnTo>
                    <a:pt x="2229" y="569"/>
                  </a:lnTo>
                  <a:lnTo>
                    <a:pt x="2229" y="534"/>
                  </a:lnTo>
                  <a:lnTo>
                    <a:pt x="2229" y="543"/>
                  </a:lnTo>
                  <a:lnTo>
                    <a:pt x="2229" y="547"/>
                  </a:lnTo>
                  <a:lnTo>
                    <a:pt x="2230" y="548"/>
                  </a:lnTo>
                  <a:lnTo>
                    <a:pt x="2231" y="548"/>
                  </a:lnTo>
                  <a:lnTo>
                    <a:pt x="2234" y="545"/>
                  </a:lnTo>
                  <a:lnTo>
                    <a:pt x="2236" y="542"/>
                  </a:lnTo>
                  <a:lnTo>
                    <a:pt x="2241" y="538"/>
                  </a:lnTo>
                  <a:lnTo>
                    <a:pt x="2246" y="534"/>
                  </a:lnTo>
                  <a:lnTo>
                    <a:pt x="2253" y="526"/>
                  </a:lnTo>
                  <a:lnTo>
                    <a:pt x="2348" y="355"/>
                  </a:lnTo>
                  <a:lnTo>
                    <a:pt x="2348" y="328"/>
                  </a:lnTo>
                  <a:lnTo>
                    <a:pt x="2348" y="287"/>
                  </a:lnTo>
                  <a:lnTo>
                    <a:pt x="2347" y="236"/>
                  </a:lnTo>
                  <a:lnTo>
                    <a:pt x="2343" y="182"/>
                  </a:lnTo>
                  <a:lnTo>
                    <a:pt x="2342" y="154"/>
                  </a:lnTo>
                  <a:lnTo>
                    <a:pt x="2338" y="129"/>
                  </a:lnTo>
                  <a:lnTo>
                    <a:pt x="2336" y="106"/>
                  </a:lnTo>
                  <a:lnTo>
                    <a:pt x="2332" y="85"/>
                  </a:lnTo>
                  <a:lnTo>
                    <a:pt x="2327" y="67"/>
                  </a:lnTo>
                  <a:lnTo>
                    <a:pt x="2322" y="53"/>
                  </a:lnTo>
                  <a:lnTo>
                    <a:pt x="2319" y="48"/>
                  </a:lnTo>
                  <a:lnTo>
                    <a:pt x="2316" y="45"/>
                  </a:lnTo>
                  <a:lnTo>
                    <a:pt x="2313" y="44"/>
                  </a:lnTo>
                  <a:lnTo>
                    <a:pt x="2309" y="42"/>
                  </a:lnTo>
                  <a:lnTo>
                    <a:pt x="2309" y="8"/>
                  </a:lnTo>
                  <a:lnTo>
                    <a:pt x="2331" y="0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65" name="Freeform 70"/>
            <p:cNvSpPr>
              <a:spLocks/>
            </p:cNvSpPr>
            <p:nvPr/>
          </p:nvSpPr>
          <p:spPr bwMode="auto">
            <a:xfrm>
              <a:off x="1864" y="3502"/>
              <a:ext cx="611" cy="812"/>
            </a:xfrm>
            <a:custGeom>
              <a:avLst/>
              <a:gdLst>
                <a:gd name="T0" fmla="*/ 0 w 2425"/>
                <a:gd name="T1" fmla="*/ 0 h 3647"/>
                <a:gd name="T2" fmla="*/ 0 w 2425"/>
                <a:gd name="T3" fmla="*/ 0 h 3647"/>
                <a:gd name="T4" fmla="*/ 0 w 2425"/>
                <a:gd name="T5" fmla="*/ 0 h 3647"/>
                <a:gd name="T6" fmla="*/ 0 w 2425"/>
                <a:gd name="T7" fmla="*/ 0 h 3647"/>
                <a:gd name="T8" fmla="*/ 0 w 2425"/>
                <a:gd name="T9" fmla="*/ 0 h 3647"/>
                <a:gd name="T10" fmla="*/ 0 w 2425"/>
                <a:gd name="T11" fmla="*/ 0 h 3647"/>
                <a:gd name="T12" fmla="*/ 0 w 2425"/>
                <a:gd name="T13" fmla="*/ 0 h 3647"/>
                <a:gd name="T14" fmla="*/ 0 w 2425"/>
                <a:gd name="T15" fmla="*/ 0 h 3647"/>
                <a:gd name="T16" fmla="*/ 0 w 2425"/>
                <a:gd name="T17" fmla="*/ 0 h 3647"/>
                <a:gd name="T18" fmla="*/ 0 w 2425"/>
                <a:gd name="T19" fmla="*/ 0 h 3647"/>
                <a:gd name="T20" fmla="*/ 0 w 2425"/>
                <a:gd name="T21" fmla="*/ 0 h 3647"/>
                <a:gd name="T22" fmla="*/ 0 w 2425"/>
                <a:gd name="T23" fmla="*/ 0 h 3647"/>
                <a:gd name="T24" fmla="*/ 0 w 2425"/>
                <a:gd name="T25" fmla="*/ 0 h 3647"/>
                <a:gd name="T26" fmla="*/ 0 w 2425"/>
                <a:gd name="T27" fmla="*/ 0 h 3647"/>
                <a:gd name="T28" fmla="*/ 0 w 2425"/>
                <a:gd name="T29" fmla="*/ 0 h 3647"/>
                <a:gd name="T30" fmla="*/ 0 w 2425"/>
                <a:gd name="T31" fmla="*/ 0 h 3647"/>
                <a:gd name="T32" fmla="*/ 0 w 2425"/>
                <a:gd name="T33" fmla="*/ 0 h 3647"/>
                <a:gd name="T34" fmla="*/ 0 w 2425"/>
                <a:gd name="T35" fmla="*/ 0 h 3647"/>
                <a:gd name="T36" fmla="*/ 0 w 2425"/>
                <a:gd name="T37" fmla="*/ 0 h 3647"/>
                <a:gd name="T38" fmla="*/ 0 w 2425"/>
                <a:gd name="T39" fmla="*/ 0 h 3647"/>
                <a:gd name="T40" fmla="*/ 0 w 2425"/>
                <a:gd name="T41" fmla="*/ 0 h 3647"/>
                <a:gd name="T42" fmla="*/ 0 w 2425"/>
                <a:gd name="T43" fmla="*/ 0 h 3647"/>
                <a:gd name="T44" fmla="*/ 0 w 2425"/>
                <a:gd name="T45" fmla="*/ 0 h 3647"/>
                <a:gd name="T46" fmla="*/ 0 w 2425"/>
                <a:gd name="T47" fmla="*/ 0 h 3647"/>
                <a:gd name="T48" fmla="*/ 0 w 2425"/>
                <a:gd name="T49" fmla="*/ 0 h 3647"/>
                <a:gd name="T50" fmla="*/ 0 w 2425"/>
                <a:gd name="T51" fmla="*/ 0 h 3647"/>
                <a:gd name="T52" fmla="*/ 0 w 2425"/>
                <a:gd name="T53" fmla="*/ 0 h 3647"/>
                <a:gd name="T54" fmla="*/ 0 w 2425"/>
                <a:gd name="T55" fmla="*/ 0 h 3647"/>
                <a:gd name="T56" fmla="*/ 0 w 2425"/>
                <a:gd name="T57" fmla="*/ 0 h 3647"/>
                <a:gd name="T58" fmla="*/ 0 w 2425"/>
                <a:gd name="T59" fmla="*/ 0 h 3647"/>
                <a:gd name="T60" fmla="*/ 0 w 2425"/>
                <a:gd name="T61" fmla="*/ 0 h 3647"/>
                <a:gd name="T62" fmla="*/ 0 w 2425"/>
                <a:gd name="T63" fmla="*/ 0 h 3647"/>
                <a:gd name="T64" fmla="*/ 0 w 2425"/>
                <a:gd name="T65" fmla="*/ 0 h 3647"/>
                <a:gd name="T66" fmla="*/ 0 w 2425"/>
                <a:gd name="T67" fmla="*/ 0 h 3647"/>
                <a:gd name="T68" fmla="*/ 0 w 2425"/>
                <a:gd name="T69" fmla="*/ 0 h 3647"/>
                <a:gd name="T70" fmla="*/ 0 w 2425"/>
                <a:gd name="T71" fmla="*/ 0 h 3647"/>
                <a:gd name="T72" fmla="*/ 0 w 2425"/>
                <a:gd name="T73" fmla="*/ 0 h 3647"/>
                <a:gd name="T74" fmla="*/ 0 w 2425"/>
                <a:gd name="T75" fmla="*/ 0 h 3647"/>
                <a:gd name="T76" fmla="*/ 0 w 2425"/>
                <a:gd name="T77" fmla="*/ 0 h 3647"/>
                <a:gd name="T78" fmla="*/ 0 w 2425"/>
                <a:gd name="T79" fmla="*/ 0 h 3647"/>
                <a:gd name="T80" fmla="*/ 0 w 2425"/>
                <a:gd name="T81" fmla="*/ 0 h 3647"/>
                <a:gd name="T82" fmla="*/ 0 w 2425"/>
                <a:gd name="T83" fmla="*/ 0 h 3647"/>
                <a:gd name="T84" fmla="*/ 0 w 2425"/>
                <a:gd name="T85" fmla="*/ 0 h 3647"/>
                <a:gd name="T86" fmla="*/ 0 w 2425"/>
                <a:gd name="T87" fmla="*/ 0 h 3647"/>
                <a:gd name="T88" fmla="*/ 0 w 2425"/>
                <a:gd name="T89" fmla="*/ 0 h 3647"/>
                <a:gd name="T90" fmla="*/ 0 w 2425"/>
                <a:gd name="T91" fmla="*/ 0 h 3647"/>
                <a:gd name="T92" fmla="*/ 0 w 2425"/>
                <a:gd name="T93" fmla="*/ 0 h 3647"/>
                <a:gd name="T94" fmla="*/ 0 w 2425"/>
                <a:gd name="T95" fmla="*/ 0 h 3647"/>
                <a:gd name="T96" fmla="*/ 0 w 2425"/>
                <a:gd name="T97" fmla="*/ 0 h 3647"/>
                <a:gd name="T98" fmla="*/ 0 w 2425"/>
                <a:gd name="T99" fmla="*/ 0 h 3647"/>
                <a:gd name="T100" fmla="*/ 0 w 2425"/>
                <a:gd name="T101" fmla="*/ 0 h 3647"/>
                <a:gd name="T102" fmla="*/ 0 w 2425"/>
                <a:gd name="T103" fmla="*/ 0 h 3647"/>
                <a:gd name="T104" fmla="*/ 0 w 2425"/>
                <a:gd name="T105" fmla="*/ 0 h 3647"/>
                <a:gd name="T106" fmla="*/ 0 w 2425"/>
                <a:gd name="T107" fmla="*/ 0 h 3647"/>
                <a:gd name="T108" fmla="*/ 0 w 2425"/>
                <a:gd name="T109" fmla="*/ 0 h 3647"/>
                <a:gd name="T110" fmla="*/ 0 w 2425"/>
                <a:gd name="T111" fmla="*/ 0 h 3647"/>
                <a:gd name="T112" fmla="*/ 0 w 2425"/>
                <a:gd name="T113" fmla="*/ 0 h 3647"/>
                <a:gd name="T114" fmla="*/ 0 w 2425"/>
                <a:gd name="T115" fmla="*/ 0 h 3647"/>
                <a:gd name="T116" fmla="*/ 0 w 2425"/>
                <a:gd name="T117" fmla="*/ 0 h 3647"/>
                <a:gd name="T118" fmla="*/ 0 w 2425"/>
                <a:gd name="T119" fmla="*/ 0 h 3647"/>
                <a:gd name="T120" fmla="*/ 0 w 2425"/>
                <a:gd name="T121" fmla="*/ 0 h 3647"/>
                <a:gd name="T122" fmla="*/ 0 w 2425"/>
                <a:gd name="T123" fmla="*/ 0 h 3647"/>
                <a:gd name="T124" fmla="*/ 0 w 2425"/>
                <a:gd name="T125" fmla="*/ 0 h 36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5"/>
                <a:gd name="T190" fmla="*/ 0 h 3647"/>
                <a:gd name="T191" fmla="*/ 2425 w 2425"/>
                <a:gd name="T192" fmla="*/ 3647 h 36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5" h="3647">
                  <a:moveTo>
                    <a:pt x="2381" y="83"/>
                  </a:moveTo>
                  <a:lnTo>
                    <a:pt x="2328" y="106"/>
                  </a:lnTo>
                  <a:lnTo>
                    <a:pt x="2313" y="75"/>
                  </a:lnTo>
                  <a:lnTo>
                    <a:pt x="2304" y="75"/>
                  </a:lnTo>
                  <a:lnTo>
                    <a:pt x="2306" y="75"/>
                  </a:lnTo>
                  <a:lnTo>
                    <a:pt x="2307" y="75"/>
                  </a:lnTo>
                  <a:lnTo>
                    <a:pt x="2308" y="75"/>
                  </a:lnTo>
                  <a:lnTo>
                    <a:pt x="2307" y="73"/>
                  </a:lnTo>
                  <a:lnTo>
                    <a:pt x="2306" y="71"/>
                  </a:lnTo>
                  <a:lnTo>
                    <a:pt x="2305" y="69"/>
                  </a:lnTo>
                  <a:lnTo>
                    <a:pt x="2304" y="64"/>
                  </a:lnTo>
                  <a:lnTo>
                    <a:pt x="2304" y="59"/>
                  </a:lnTo>
                  <a:lnTo>
                    <a:pt x="2296" y="59"/>
                  </a:lnTo>
                  <a:lnTo>
                    <a:pt x="2296" y="41"/>
                  </a:lnTo>
                  <a:lnTo>
                    <a:pt x="2296" y="45"/>
                  </a:lnTo>
                  <a:lnTo>
                    <a:pt x="2296" y="48"/>
                  </a:lnTo>
                  <a:lnTo>
                    <a:pt x="2295" y="49"/>
                  </a:lnTo>
                  <a:lnTo>
                    <a:pt x="2295" y="48"/>
                  </a:lnTo>
                  <a:lnTo>
                    <a:pt x="2293" y="45"/>
                  </a:lnTo>
                  <a:lnTo>
                    <a:pt x="2290" y="43"/>
                  </a:lnTo>
                  <a:lnTo>
                    <a:pt x="2287" y="42"/>
                  </a:lnTo>
                  <a:lnTo>
                    <a:pt x="2282" y="41"/>
                  </a:lnTo>
                  <a:lnTo>
                    <a:pt x="2282" y="36"/>
                  </a:lnTo>
                  <a:lnTo>
                    <a:pt x="2280" y="33"/>
                  </a:lnTo>
                  <a:lnTo>
                    <a:pt x="2279" y="32"/>
                  </a:lnTo>
                  <a:lnTo>
                    <a:pt x="2278" y="32"/>
                  </a:lnTo>
                  <a:lnTo>
                    <a:pt x="2277" y="32"/>
                  </a:lnTo>
                  <a:lnTo>
                    <a:pt x="2276" y="32"/>
                  </a:lnTo>
                  <a:lnTo>
                    <a:pt x="2274" y="30"/>
                  </a:lnTo>
                  <a:lnTo>
                    <a:pt x="2274" y="25"/>
                  </a:lnTo>
                  <a:lnTo>
                    <a:pt x="2271" y="25"/>
                  </a:lnTo>
                  <a:lnTo>
                    <a:pt x="2267" y="24"/>
                  </a:lnTo>
                  <a:lnTo>
                    <a:pt x="2261" y="22"/>
                  </a:lnTo>
                  <a:lnTo>
                    <a:pt x="2256" y="21"/>
                  </a:lnTo>
                  <a:lnTo>
                    <a:pt x="2250" y="19"/>
                  </a:lnTo>
                  <a:lnTo>
                    <a:pt x="2245" y="17"/>
                  </a:lnTo>
                  <a:lnTo>
                    <a:pt x="2240" y="17"/>
                  </a:lnTo>
                  <a:lnTo>
                    <a:pt x="2236" y="16"/>
                  </a:lnTo>
                  <a:lnTo>
                    <a:pt x="2236" y="9"/>
                  </a:lnTo>
                  <a:lnTo>
                    <a:pt x="2232" y="7"/>
                  </a:lnTo>
                  <a:lnTo>
                    <a:pt x="2225" y="4"/>
                  </a:lnTo>
                  <a:lnTo>
                    <a:pt x="2215" y="3"/>
                  </a:lnTo>
                  <a:lnTo>
                    <a:pt x="2205" y="2"/>
                  </a:lnTo>
                  <a:lnTo>
                    <a:pt x="2194" y="2"/>
                  </a:lnTo>
                  <a:lnTo>
                    <a:pt x="2185" y="0"/>
                  </a:lnTo>
                  <a:lnTo>
                    <a:pt x="2175" y="0"/>
                  </a:lnTo>
                  <a:lnTo>
                    <a:pt x="2168" y="0"/>
                  </a:lnTo>
                  <a:lnTo>
                    <a:pt x="2160" y="9"/>
                  </a:lnTo>
                  <a:lnTo>
                    <a:pt x="2153" y="16"/>
                  </a:lnTo>
                  <a:lnTo>
                    <a:pt x="2155" y="14"/>
                  </a:lnTo>
                  <a:lnTo>
                    <a:pt x="2157" y="14"/>
                  </a:lnTo>
                  <a:lnTo>
                    <a:pt x="2155" y="15"/>
                  </a:lnTo>
                  <a:lnTo>
                    <a:pt x="2155" y="19"/>
                  </a:lnTo>
                  <a:lnTo>
                    <a:pt x="2154" y="22"/>
                  </a:lnTo>
                  <a:lnTo>
                    <a:pt x="2153" y="27"/>
                  </a:lnTo>
                  <a:lnTo>
                    <a:pt x="2153" y="32"/>
                  </a:lnTo>
                  <a:lnTo>
                    <a:pt x="2146" y="41"/>
                  </a:lnTo>
                  <a:lnTo>
                    <a:pt x="2124" y="41"/>
                  </a:lnTo>
                  <a:lnTo>
                    <a:pt x="2124" y="52"/>
                  </a:lnTo>
                  <a:lnTo>
                    <a:pt x="2124" y="48"/>
                  </a:lnTo>
                  <a:lnTo>
                    <a:pt x="2124" y="47"/>
                  </a:lnTo>
                  <a:lnTo>
                    <a:pt x="2123" y="47"/>
                  </a:lnTo>
                  <a:lnTo>
                    <a:pt x="2120" y="48"/>
                  </a:lnTo>
                  <a:lnTo>
                    <a:pt x="2118" y="49"/>
                  </a:lnTo>
                  <a:lnTo>
                    <a:pt x="2114" y="50"/>
                  </a:lnTo>
                  <a:lnTo>
                    <a:pt x="2109" y="52"/>
                  </a:lnTo>
                  <a:lnTo>
                    <a:pt x="2109" y="59"/>
                  </a:lnTo>
                  <a:lnTo>
                    <a:pt x="2085" y="59"/>
                  </a:lnTo>
                  <a:lnTo>
                    <a:pt x="2085" y="67"/>
                  </a:lnTo>
                  <a:lnTo>
                    <a:pt x="2070" y="67"/>
                  </a:lnTo>
                  <a:lnTo>
                    <a:pt x="2070" y="106"/>
                  </a:lnTo>
                  <a:lnTo>
                    <a:pt x="2073" y="107"/>
                  </a:lnTo>
                  <a:lnTo>
                    <a:pt x="2075" y="110"/>
                  </a:lnTo>
                  <a:lnTo>
                    <a:pt x="2076" y="112"/>
                  </a:lnTo>
                  <a:lnTo>
                    <a:pt x="2079" y="116"/>
                  </a:lnTo>
                  <a:lnTo>
                    <a:pt x="2081" y="120"/>
                  </a:lnTo>
                  <a:lnTo>
                    <a:pt x="2084" y="122"/>
                  </a:lnTo>
                  <a:lnTo>
                    <a:pt x="2087" y="124"/>
                  </a:lnTo>
                  <a:lnTo>
                    <a:pt x="2092" y="126"/>
                  </a:lnTo>
                  <a:lnTo>
                    <a:pt x="2100" y="133"/>
                  </a:lnTo>
                  <a:lnTo>
                    <a:pt x="2100" y="149"/>
                  </a:lnTo>
                  <a:lnTo>
                    <a:pt x="2109" y="149"/>
                  </a:lnTo>
                  <a:lnTo>
                    <a:pt x="2109" y="152"/>
                  </a:lnTo>
                  <a:lnTo>
                    <a:pt x="2108" y="155"/>
                  </a:lnTo>
                  <a:lnTo>
                    <a:pt x="2107" y="157"/>
                  </a:lnTo>
                  <a:lnTo>
                    <a:pt x="2107" y="160"/>
                  </a:lnTo>
                  <a:lnTo>
                    <a:pt x="2107" y="162"/>
                  </a:lnTo>
                  <a:lnTo>
                    <a:pt x="2108" y="163"/>
                  </a:lnTo>
                  <a:lnTo>
                    <a:pt x="2112" y="165"/>
                  </a:lnTo>
                  <a:lnTo>
                    <a:pt x="2117" y="165"/>
                  </a:lnTo>
                  <a:lnTo>
                    <a:pt x="2117" y="257"/>
                  </a:lnTo>
                  <a:lnTo>
                    <a:pt x="2109" y="265"/>
                  </a:lnTo>
                  <a:lnTo>
                    <a:pt x="2106" y="265"/>
                  </a:lnTo>
                  <a:lnTo>
                    <a:pt x="2103" y="267"/>
                  </a:lnTo>
                  <a:lnTo>
                    <a:pt x="2100" y="268"/>
                  </a:lnTo>
                  <a:lnTo>
                    <a:pt x="2096" y="269"/>
                  </a:lnTo>
                  <a:lnTo>
                    <a:pt x="2093" y="271"/>
                  </a:lnTo>
                  <a:lnTo>
                    <a:pt x="2091" y="273"/>
                  </a:lnTo>
                  <a:lnTo>
                    <a:pt x="2087" y="273"/>
                  </a:lnTo>
                  <a:lnTo>
                    <a:pt x="2085" y="274"/>
                  </a:lnTo>
                  <a:lnTo>
                    <a:pt x="2078" y="281"/>
                  </a:lnTo>
                  <a:lnTo>
                    <a:pt x="2070" y="290"/>
                  </a:lnTo>
                  <a:lnTo>
                    <a:pt x="2070" y="296"/>
                  </a:lnTo>
                  <a:lnTo>
                    <a:pt x="2069" y="302"/>
                  </a:lnTo>
                  <a:lnTo>
                    <a:pt x="2068" y="308"/>
                  </a:lnTo>
                  <a:lnTo>
                    <a:pt x="2067" y="314"/>
                  </a:lnTo>
                  <a:lnTo>
                    <a:pt x="2066" y="319"/>
                  </a:lnTo>
                  <a:lnTo>
                    <a:pt x="2064" y="324"/>
                  </a:lnTo>
                  <a:lnTo>
                    <a:pt x="2063" y="329"/>
                  </a:lnTo>
                  <a:lnTo>
                    <a:pt x="2063" y="331"/>
                  </a:lnTo>
                  <a:lnTo>
                    <a:pt x="2050" y="331"/>
                  </a:lnTo>
                  <a:lnTo>
                    <a:pt x="2032" y="332"/>
                  </a:lnTo>
                  <a:lnTo>
                    <a:pt x="2012" y="332"/>
                  </a:lnTo>
                  <a:lnTo>
                    <a:pt x="1991" y="332"/>
                  </a:lnTo>
                  <a:lnTo>
                    <a:pt x="1970" y="333"/>
                  </a:lnTo>
                  <a:lnTo>
                    <a:pt x="1950" y="335"/>
                  </a:lnTo>
                  <a:lnTo>
                    <a:pt x="1933" y="337"/>
                  </a:lnTo>
                  <a:lnTo>
                    <a:pt x="1920" y="339"/>
                  </a:lnTo>
                  <a:lnTo>
                    <a:pt x="1920" y="348"/>
                  </a:lnTo>
                  <a:lnTo>
                    <a:pt x="1888" y="348"/>
                  </a:lnTo>
                  <a:lnTo>
                    <a:pt x="1888" y="355"/>
                  </a:lnTo>
                  <a:lnTo>
                    <a:pt x="1859" y="355"/>
                  </a:lnTo>
                  <a:lnTo>
                    <a:pt x="1853" y="361"/>
                  </a:lnTo>
                  <a:lnTo>
                    <a:pt x="1844" y="367"/>
                  </a:lnTo>
                  <a:lnTo>
                    <a:pt x="1835" y="372"/>
                  </a:lnTo>
                  <a:lnTo>
                    <a:pt x="1825" y="377"/>
                  </a:lnTo>
                  <a:lnTo>
                    <a:pt x="1814" y="381"/>
                  </a:lnTo>
                  <a:lnTo>
                    <a:pt x="1802" y="383"/>
                  </a:lnTo>
                  <a:lnTo>
                    <a:pt x="1790" y="386"/>
                  </a:lnTo>
                  <a:lnTo>
                    <a:pt x="1776" y="388"/>
                  </a:lnTo>
                  <a:lnTo>
                    <a:pt x="1747" y="390"/>
                  </a:lnTo>
                  <a:lnTo>
                    <a:pt x="1717" y="390"/>
                  </a:lnTo>
                  <a:lnTo>
                    <a:pt x="1684" y="389"/>
                  </a:lnTo>
                  <a:lnTo>
                    <a:pt x="1651" y="387"/>
                  </a:lnTo>
                  <a:lnTo>
                    <a:pt x="1585" y="381"/>
                  </a:lnTo>
                  <a:lnTo>
                    <a:pt x="1521" y="372"/>
                  </a:lnTo>
                  <a:lnTo>
                    <a:pt x="1492" y="369"/>
                  </a:lnTo>
                  <a:lnTo>
                    <a:pt x="1464" y="366"/>
                  </a:lnTo>
                  <a:lnTo>
                    <a:pt x="1441" y="364"/>
                  </a:lnTo>
                  <a:lnTo>
                    <a:pt x="1421" y="364"/>
                  </a:lnTo>
                  <a:lnTo>
                    <a:pt x="1421" y="367"/>
                  </a:lnTo>
                  <a:lnTo>
                    <a:pt x="1419" y="373"/>
                  </a:lnTo>
                  <a:lnTo>
                    <a:pt x="1419" y="381"/>
                  </a:lnTo>
                  <a:lnTo>
                    <a:pt x="1419" y="387"/>
                  </a:lnTo>
                  <a:lnTo>
                    <a:pt x="1418" y="394"/>
                  </a:lnTo>
                  <a:lnTo>
                    <a:pt x="1417" y="400"/>
                  </a:lnTo>
                  <a:lnTo>
                    <a:pt x="1416" y="404"/>
                  </a:lnTo>
                  <a:lnTo>
                    <a:pt x="1413" y="405"/>
                  </a:lnTo>
                  <a:lnTo>
                    <a:pt x="1412" y="412"/>
                  </a:lnTo>
                  <a:lnTo>
                    <a:pt x="1412" y="420"/>
                  </a:lnTo>
                  <a:lnTo>
                    <a:pt x="1411" y="427"/>
                  </a:lnTo>
                  <a:lnTo>
                    <a:pt x="1410" y="435"/>
                  </a:lnTo>
                  <a:lnTo>
                    <a:pt x="1407" y="445"/>
                  </a:lnTo>
                  <a:lnTo>
                    <a:pt x="1406" y="454"/>
                  </a:lnTo>
                  <a:lnTo>
                    <a:pt x="1406" y="462"/>
                  </a:lnTo>
                  <a:lnTo>
                    <a:pt x="1406" y="472"/>
                  </a:lnTo>
                  <a:lnTo>
                    <a:pt x="1402" y="472"/>
                  </a:lnTo>
                  <a:lnTo>
                    <a:pt x="1401" y="473"/>
                  </a:lnTo>
                  <a:lnTo>
                    <a:pt x="1399" y="474"/>
                  </a:lnTo>
                  <a:lnTo>
                    <a:pt x="1398" y="477"/>
                  </a:lnTo>
                  <a:lnTo>
                    <a:pt x="1394" y="483"/>
                  </a:lnTo>
                  <a:lnTo>
                    <a:pt x="1393" y="490"/>
                  </a:lnTo>
                  <a:lnTo>
                    <a:pt x="1391" y="499"/>
                  </a:lnTo>
                  <a:lnTo>
                    <a:pt x="1391" y="506"/>
                  </a:lnTo>
                  <a:lnTo>
                    <a:pt x="1391" y="514"/>
                  </a:lnTo>
                  <a:lnTo>
                    <a:pt x="1391" y="522"/>
                  </a:lnTo>
                  <a:lnTo>
                    <a:pt x="1388" y="523"/>
                  </a:lnTo>
                  <a:lnTo>
                    <a:pt x="1384" y="527"/>
                  </a:lnTo>
                  <a:lnTo>
                    <a:pt x="1381" y="533"/>
                  </a:lnTo>
                  <a:lnTo>
                    <a:pt x="1377" y="538"/>
                  </a:lnTo>
                  <a:lnTo>
                    <a:pt x="1374" y="544"/>
                  </a:lnTo>
                  <a:lnTo>
                    <a:pt x="1372" y="548"/>
                  </a:lnTo>
                  <a:lnTo>
                    <a:pt x="1370" y="552"/>
                  </a:lnTo>
                  <a:lnTo>
                    <a:pt x="1370" y="553"/>
                  </a:lnTo>
                  <a:lnTo>
                    <a:pt x="1373" y="545"/>
                  </a:lnTo>
                  <a:lnTo>
                    <a:pt x="1376" y="541"/>
                  </a:lnTo>
                  <a:lnTo>
                    <a:pt x="1374" y="544"/>
                  </a:lnTo>
                  <a:lnTo>
                    <a:pt x="1373" y="550"/>
                  </a:lnTo>
                  <a:lnTo>
                    <a:pt x="1371" y="556"/>
                  </a:lnTo>
                  <a:lnTo>
                    <a:pt x="1370" y="563"/>
                  </a:lnTo>
                  <a:lnTo>
                    <a:pt x="1370" y="569"/>
                  </a:lnTo>
                  <a:lnTo>
                    <a:pt x="1360" y="580"/>
                  </a:lnTo>
                  <a:lnTo>
                    <a:pt x="1292" y="580"/>
                  </a:lnTo>
                  <a:lnTo>
                    <a:pt x="1292" y="569"/>
                  </a:lnTo>
                  <a:lnTo>
                    <a:pt x="1287" y="567"/>
                  </a:lnTo>
                  <a:lnTo>
                    <a:pt x="1281" y="565"/>
                  </a:lnTo>
                  <a:lnTo>
                    <a:pt x="1274" y="563"/>
                  </a:lnTo>
                  <a:lnTo>
                    <a:pt x="1266" y="562"/>
                  </a:lnTo>
                  <a:lnTo>
                    <a:pt x="1258" y="561"/>
                  </a:lnTo>
                  <a:lnTo>
                    <a:pt x="1251" y="558"/>
                  </a:lnTo>
                  <a:lnTo>
                    <a:pt x="1244" y="557"/>
                  </a:lnTo>
                  <a:lnTo>
                    <a:pt x="1241" y="553"/>
                  </a:lnTo>
                  <a:lnTo>
                    <a:pt x="1241" y="546"/>
                  </a:lnTo>
                  <a:lnTo>
                    <a:pt x="1241" y="548"/>
                  </a:lnTo>
                  <a:lnTo>
                    <a:pt x="1240" y="550"/>
                  </a:lnTo>
                  <a:lnTo>
                    <a:pt x="1238" y="548"/>
                  </a:lnTo>
                  <a:lnTo>
                    <a:pt x="1236" y="548"/>
                  </a:lnTo>
                  <a:lnTo>
                    <a:pt x="1234" y="547"/>
                  </a:lnTo>
                  <a:lnTo>
                    <a:pt x="1229" y="546"/>
                  </a:lnTo>
                  <a:lnTo>
                    <a:pt x="1224" y="546"/>
                  </a:lnTo>
                  <a:lnTo>
                    <a:pt x="1224" y="538"/>
                  </a:lnTo>
                  <a:lnTo>
                    <a:pt x="1187" y="522"/>
                  </a:lnTo>
                  <a:lnTo>
                    <a:pt x="1186" y="517"/>
                  </a:lnTo>
                  <a:lnTo>
                    <a:pt x="1186" y="514"/>
                  </a:lnTo>
                  <a:lnTo>
                    <a:pt x="1185" y="513"/>
                  </a:lnTo>
                  <a:lnTo>
                    <a:pt x="1184" y="513"/>
                  </a:lnTo>
                  <a:lnTo>
                    <a:pt x="1183" y="513"/>
                  </a:lnTo>
                  <a:lnTo>
                    <a:pt x="1181" y="512"/>
                  </a:lnTo>
                  <a:lnTo>
                    <a:pt x="1180" y="508"/>
                  </a:lnTo>
                  <a:lnTo>
                    <a:pt x="1180" y="503"/>
                  </a:lnTo>
                  <a:lnTo>
                    <a:pt x="1163" y="503"/>
                  </a:lnTo>
                  <a:lnTo>
                    <a:pt x="1163" y="496"/>
                  </a:lnTo>
                  <a:lnTo>
                    <a:pt x="1163" y="497"/>
                  </a:lnTo>
                  <a:lnTo>
                    <a:pt x="1163" y="499"/>
                  </a:lnTo>
                  <a:lnTo>
                    <a:pt x="1162" y="499"/>
                  </a:lnTo>
                  <a:lnTo>
                    <a:pt x="1161" y="499"/>
                  </a:lnTo>
                  <a:lnTo>
                    <a:pt x="1159" y="497"/>
                  </a:lnTo>
                  <a:lnTo>
                    <a:pt x="1157" y="496"/>
                  </a:lnTo>
                  <a:lnTo>
                    <a:pt x="1153" y="496"/>
                  </a:lnTo>
                  <a:lnTo>
                    <a:pt x="1149" y="496"/>
                  </a:lnTo>
                  <a:lnTo>
                    <a:pt x="1149" y="488"/>
                  </a:lnTo>
                  <a:lnTo>
                    <a:pt x="1139" y="483"/>
                  </a:lnTo>
                  <a:lnTo>
                    <a:pt x="1128" y="478"/>
                  </a:lnTo>
                  <a:lnTo>
                    <a:pt x="1116" y="476"/>
                  </a:lnTo>
                  <a:lnTo>
                    <a:pt x="1102" y="474"/>
                  </a:lnTo>
                  <a:lnTo>
                    <a:pt x="1087" y="473"/>
                  </a:lnTo>
                  <a:lnTo>
                    <a:pt x="1072" y="474"/>
                  </a:lnTo>
                  <a:lnTo>
                    <a:pt x="1055" y="474"/>
                  </a:lnTo>
                  <a:lnTo>
                    <a:pt x="1039" y="476"/>
                  </a:lnTo>
                  <a:lnTo>
                    <a:pt x="1005" y="479"/>
                  </a:lnTo>
                  <a:lnTo>
                    <a:pt x="974" y="483"/>
                  </a:lnTo>
                  <a:lnTo>
                    <a:pt x="946" y="486"/>
                  </a:lnTo>
                  <a:lnTo>
                    <a:pt x="923" y="488"/>
                  </a:lnTo>
                  <a:lnTo>
                    <a:pt x="923" y="490"/>
                  </a:lnTo>
                  <a:lnTo>
                    <a:pt x="921" y="493"/>
                  </a:lnTo>
                  <a:lnTo>
                    <a:pt x="920" y="494"/>
                  </a:lnTo>
                  <a:lnTo>
                    <a:pt x="918" y="495"/>
                  </a:lnTo>
                  <a:lnTo>
                    <a:pt x="915" y="495"/>
                  </a:lnTo>
                  <a:lnTo>
                    <a:pt x="913" y="495"/>
                  </a:lnTo>
                  <a:lnTo>
                    <a:pt x="910" y="496"/>
                  </a:lnTo>
                  <a:lnTo>
                    <a:pt x="908" y="496"/>
                  </a:lnTo>
                  <a:lnTo>
                    <a:pt x="908" y="501"/>
                  </a:lnTo>
                  <a:lnTo>
                    <a:pt x="907" y="503"/>
                  </a:lnTo>
                  <a:lnTo>
                    <a:pt x="906" y="505"/>
                  </a:lnTo>
                  <a:lnTo>
                    <a:pt x="904" y="505"/>
                  </a:lnTo>
                  <a:lnTo>
                    <a:pt x="903" y="505"/>
                  </a:lnTo>
                  <a:lnTo>
                    <a:pt x="902" y="506"/>
                  </a:lnTo>
                  <a:lnTo>
                    <a:pt x="901" y="508"/>
                  </a:lnTo>
                  <a:lnTo>
                    <a:pt x="901" y="514"/>
                  </a:lnTo>
                  <a:lnTo>
                    <a:pt x="897" y="516"/>
                  </a:lnTo>
                  <a:lnTo>
                    <a:pt x="892" y="518"/>
                  </a:lnTo>
                  <a:lnTo>
                    <a:pt x="889" y="522"/>
                  </a:lnTo>
                  <a:lnTo>
                    <a:pt x="885" y="527"/>
                  </a:lnTo>
                  <a:lnTo>
                    <a:pt x="881" y="533"/>
                  </a:lnTo>
                  <a:lnTo>
                    <a:pt x="879" y="538"/>
                  </a:lnTo>
                  <a:lnTo>
                    <a:pt x="876" y="542"/>
                  </a:lnTo>
                  <a:lnTo>
                    <a:pt x="876" y="546"/>
                  </a:lnTo>
                  <a:lnTo>
                    <a:pt x="872" y="546"/>
                  </a:lnTo>
                  <a:lnTo>
                    <a:pt x="870" y="547"/>
                  </a:lnTo>
                  <a:lnTo>
                    <a:pt x="869" y="548"/>
                  </a:lnTo>
                  <a:lnTo>
                    <a:pt x="869" y="550"/>
                  </a:lnTo>
                  <a:lnTo>
                    <a:pt x="869" y="551"/>
                  </a:lnTo>
                  <a:lnTo>
                    <a:pt x="868" y="552"/>
                  </a:lnTo>
                  <a:lnTo>
                    <a:pt x="866" y="553"/>
                  </a:lnTo>
                  <a:lnTo>
                    <a:pt x="862" y="553"/>
                  </a:lnTo>
                  <a:lnTo>
                    <a:pt x="862" y="552"/>
                  </a:lnTo>
                  <a:lnTo>
                    <a:pt x="864" y="551"/>
                  </a:lnTo>
                  <a:lnTo>
                    <a:pt x="866" y="551"/>
                  </a:lnTo>
                  <a:lnTo>
                    <a:pt x="867" y="553"/>
                  </a:lnTo>
                  <a:lnTo>
                    <a:pt x="868" y="556"/>
                  </a:lnTo>
                  <a:lnTo>
                    <a:pt x="868" y="559"/>
                  </a:lnTo>
                  <a:lnTo>
                    <a:pt x="866" y="564"/>
                  </a:lnTo>
                  <a:lnTo>
                    <a:pt x="862" y="569"/>
                  </a:lnTo>
                  <a:lnTo>
                    <a:pt x="859" y="570"/>
                  </a:lnTo>
                  <a:lnTo>
                    <a:pt x="857" y="573"/>
                  </a:lnTo>
                  <a:lnTo>
                    <a:pt x="856" y="575"/>
                  </a:lnTo>
                  <a:lnTo>
                    <a:pt x="853" y="579"/>
                  </a:lnTo>
                  <a:lnTo>
                    <a:pt x="851" y="582"/>
                  </a:lnTo>
                  <a:lnTo>
                    <a:pt x="849" y="585"/>
                  </a:lnTo>
                  <a:lnTo>
                    <a:pt x="845" y="587"/>
                  </a:lnTo>
                  <a:lnTo>
                    <a:pt x="840" y="589"/>
                  </a:lnTo>
                  <a:lnTo>
                    <a:pt x="833" y="596"/>
                  </a:lnTo>
                  <a:lnTo>
                    <a:pt x="833" y="654"/>
                  </a:lnTo>
                  <a:lnTo>
                    <a:pt x="823" y="654"/>
                  </a:lnTo>
                  <a:lnTo>
                    <a:pt x="823" y="678"/>
                  </a:lnTo>
                  <a:lnTo>
                    <a:pt x="816" y="678"/>
                  </a:lnTo>
                  <a:lnTo>
                    <a:pt x="808" y="737"/>
                  </a:lnTo>
                  <a:lnTo>
                    <a:pt x="807" y="739"/>
                  </a:lnTo>
                  <a:lnTo>
                    <a:pt x="805" y="744"/>
                  </a:lnTo>
                  <a:lnTo>
                    <a:pt x="801" y="753"/>
                  </a:lnTo>
                  <a:lnTo>
                    <a:pt x="795" y="761"/>
                  </a:lnTo>
                  <a:lnTo>
                    <a:pt x="790" y="771"/>
                  </a:lnTo>
                  <a:lnTo>
                    <a:pt x="784" y="779"/>
                  </a:lnTo>
                  <a:lnTo>
                    <a:pt x="781" y="782"/>
                  </a:lnTo>
                  <a:lnTo>
                    <a:pt x="778" y="784"/>
                  </a:lnTo>
                  <a:lnTo>
                    <a:pt x="774" y="787"/>
                  </a:lnTo>
                  <a:lnTo>
                    <a:pt x="772" y="787"/>
                  </a:lnTo>
                  <a:lnTo>
                    <a:pt x="771" y="791"/>
                  </a:lnTo>
                  <a:lnTo>
                    <a:pt x="770" y="796"/>
                  </a:lnTo>
                  <a:lnTo>
                    <a:pt x="766" y="799"/>
                  </a:lnTo>
                  <a:lnTo>
                    <a:pt x="764" y="801"/>
                  </a:lnTo>
                  <a:lnTo>
                    <a:pt x="760" y="804"/>
                  </a:lnTo>
                  <a:lnTo>
                    <a:pt x="757" y="806"/>
                  </a:lnTo>
                  <a:lnTo>
                    <a:pt x="755" y="808"/>
                  </a:lnTo>
                  <a:lnTo>
                    <a:pt x="755" y="811"/>
                  </a:lnTo>
                  <a:lnTo>
                    <a:pt x="760" y="808"/>
                  </a:lnTo>
                  <a:lnTo>
                    <a:pt x="762" y="806"/>
                  </a:lnTo>
                  <a:lnTo>
                    <a:pt x="761" y="805"/>
                  </a:lnTo>
                  <a:lnTo>
                    <a:pt x="760" y="805"/>
                  </a:lnTo>
                  <a:lnTo>
                    <a:pt x="756" y="805"/>
                  </a:lnTo>
                  <a:lnTo>
                    <a:pt x="751" y="806"/>
                  </a:lnTo>
                  <a:lnTo>
                    <a:pt x="745" y="808"/>
                  </a:lnTo>
                  <a:lnTo>
                    <a:pt x="740" y="811"/>
                  </a:lnTo>
                  <a:lnTo>
                    <a:pt x="740" y="853"/>
                  </a:lnTo>
                  <a:lnTo>
                    <a:pt x="744" y="853"/>
                  </a:lnTo>
                  <a:lnTo>
                    <a:pt x="747" y="855"/>
                  </a:lnTo>
                  <a:lnTo>
                    <a:pt x="748" y="856"/>
                  </a:lnTo>
                  <a:lnTo>
                    <a:pt x="748" y="857"/>
                  </a:lnTo>
                  <a:lnTo>
                    <a:pt x="748" y="858"/>
                  </a:lnTo>
                  <a:lnTo>
                    <a:pt x="749" y="859"/>
                  </a:lnTo>
                  <a:lnTo>
                    <a:pt x="750" y="861"/>
                  </a:lnTo>
                  <a:lnTo>
                    <a:pt x="755" y="861"/>
                  </a:lnTo>
                  <a:lnTo>
                    <a:pt x="754" y="858"/>
                  </a:lnTo>
                  <a:lnTo>
                    <a:pt x="753" y="858"/>
                  </a:lnTo>
                  <a:lnTo>
                    <a:pt x="751" y="858"/>
                  </a:lnTo>
                  <a:lnTo>
                    <a:pt x="749" y="859"/>
                  </a:lnTo>
                  <a:lnTo>
                    <a:pt x="749" y="863"/>
                  </a:lnTo>
                  <a:lnTo>
                    <a:pt x="749" y="867"/>
                  </a:lnTo>
                  <a:lnTo>
                    <a:pt x="750" y="872"/>
                  </a:lnTo>
                  <a:lnTo>
                    <a:pt x="755" y="876"/>
                  </a:lnTo>
                  <a:lnTo>
                    <a:pt x="760" y="876"/>
                  </a:lnTo>
                  <a:lnTo>
                    <a:pt x="762" y="878"/>
                  </a:lnTo>
                  <a:lnTo>
                    <a:pt x="764" y="879"/>
                  </a:lnTo>
                  <a:lnTo>
                    <a:pt x="764" y="880"/>
                  </a:lnTo>
                  <a:lnTo>
                    <a:pt x="764" y="883"/>
                  </a:lnTo>
                  <a:lnTo>
                    <a:pt x="765" y="884"/>
                  </a:lnTo>
                  <a:lnTo>
                    <a:pt x="767" y="884"/>
                  </a:lnTo>
                  <a:lnTo>
                    <a:pt x="772" y="885"/>
                  </a:lnTo>
                  <a:lnTo>
                    <a:pt x="772" y="919"/>
                  </a:lnTo>
                  <a:lnTo>
                    <a:pt x="779" y="919"/>
                  </a:lnTo>
                  <a:lnTo>
                    <a:pt x="779" y="935"/>
                  </a:lnTo>
                  <a:lnTo>
                    <a:pt x="783" y="935"/>
                  </a:lnTo>
                  <a:lnTo>
                    <a:pt x="785" y="936"/>
                  </a:lnTo>
                  <a:lnTo>
                    <a:pt x="787" y="937"/>
                  </a:lnTo>
                  <a:lnTo>
                    <a:pt x="787" y="938"/>
                  </a:lnTo>
                  <a:lnTo>
                    <a:pt x="787" y="941"/>
                  </a:lnTo>
                  <a:lnTo>
                    <a:pt x="788" y="942"/>
                  </a:lnTo>
                  <a:lnTo>
                    <a:pt x="789" y="942"/>
                  </a:lnTo>
                  <a:lnTo>
                    <a:pt x="794" y="943"/>
                  </a:lnTo>
                  <a:lnTo>
                    <a:pt x="794" y="959"/>
                  </a:lnTo>
                  <a:lnTo>
                    <a:pt x="801" y="959"/>
                  </a:lnTo>
                  <a:lnTo>
                    <a:pt x="801" y="1009"/>
                  </a:lnTo>
                  <a:lnTo>
                    <a:pt x="794" y="1009"/>
                  </a:lnTo>
                  <a:lnTo>
                    <a:pt x="794" y="1013"/>
                  </a:lnTo>
                  <a:lnTo>
                    <a:pt x="793" y="1017"/>
                  </a:lnTo>
                  <a:lnTo>
                    <a:pt x="791" y="1024"/>
                  </a:lnTo>
                  <a:lnTo>
                    <a:pt x="790" y="1030"/>
                  </a:lnTo>
                  <a:lnTo>
                    <a:pt x="789" y="1037"/>
                  </a:lnTo>
                  <a:lnTo>
                    <a:pt x="788" y="1043"/>
                  </a:lnTo>
                  <a:lnTo>
                    <a:pt x="787" y="1048"/>
                  </a:lnTo>
                  <a:lnTo>
                    <a:pt x="787" y="1051"/>
                  </a:lnTo>
                  <a:lnTo>
                    <a:pt x="779" y="1059"/>
                  </a:lnTo>
                  <a:lnTo>
                    <a:pt x="772" y="1059"/>
                  </a:lnTo>
                  <a:lnTo>
                    <a:pt x="765" y="1067"/>
                  </a:lnTo>
                  <a:lnTo>
                    <a:pt x="764" y="1072"/>
                  </a:lnTo>
                  <a:lnTo>
                    <a:pt x="761" y="1077"/>
                  </a:lnTo>
                  <a:lnTo>
                    <a:pt x="757" y="1081"/>
                  </a:lnTo>
                  <a:lnTo>
                    <a:pt x="753" y="1083"/>
                  </a:lnTo>
                  <a:lnTo>
                    <a:pt x="748" y="1087"/>
                  </a:lnTo>
                  <a:lnTo>
                    <a:pt x="744" y="1090"/>
                  </a:lnTo>
                  <a:lnTo>
                    <a:pt x="742" y="1095"/>
                  </a:lnTo>
                  <a:lnTo>
                    <a:pt x="740" y="1101"/>
                  </a:lnTo>
                  <a:lnTo>
                    <a:pt x="748" y="1095"/>
                  </a:lnTo>
                  <a:lnTo>
                    <a:pt x="750" y="1092"/>
                  </a:lnTo>
                  <a:lnTo>
                    <a:pt x="750" y="1089"/>
                  </a:lnTo>
                  <a:lnTo>
                    <a:pt x="749" y="1088"/>
                  </a:lnTo>
                  <a:lnTo>
                    <a:pt x="748" y="1088"/>
                  </a:lnTo>
                  <a:lnTo>
                    <a:pt x="743" y="1089"/>
                  </a:lnTo>
                  <a:lnTo>
                    <a:pt x="738" y="1092"/>
                  </a:lnTo>
                  <a:lnTo>
                    <a:pt x="732" y="1095"/>
                  </a:lnTo>
                  <a:lnTo>
                    <a:pt x="726" y="1101"/>
                  </a:lnTo>
                  <a:lnTo>
                    <a:pt x="725" y="1104"/>
                  </a:lnTo>
                  <a:lnTo>
                    <a:pt x="723" y="1106"/>
                  </a:lnTo>
                  <a:lnTo>
                    <a:pt x="721" y="1109"/>
                  </a:lnTo>
                  <a:lnTo>
                    <a:pt x="719" y="1111"/>
                  </a:lnTo>
                  <a:lnTo>
                    <a:pt x="716" y="1113"/>
                  </a:lnTo>
                  <a:lnTo>
                    <a:pt x="714" y="1116"/>
                  </a:lnTo>
                  <a:lnTo>
                    <a:pt x="711" y="1121"/>
                  </a:lnTo>
                  <a:lnTo>
                    <a:pt x="711" y="1126"/>
                  </a:lnTo>
                  <a:lnTo>
                    <a:pt x="708" y="1126"/>
                  </a:lnTo>
                  <a:lnTo>
                    <a:pt x="704" y="1127"/>
                  </a:lnTo>
                  <a:lnTo>
                    <a:pt x="700" y="1128"/>
                  </a:lnTo>
                  <a:lnTo>
                    <a:pt x="696" y="1129"/>
                  </a:lnTo>
                  <a:lnTo>
                    <a:pt x="691" y="1130"/>
                  </a:lnTo>
                  <a:lnTo>
                    <a:pt x="687" y="1132"/>
                  </a:lnTo>
                  <a:lnTo>
                    <a:pt x="683" y="1133"/>
                  </a:lnTo>
                  <a:lnTo>
                    <a:pt x="680" y="1133"/>
                  </a:lnTo>
                  <a:lnTo>
                    <a:pt x="678" y="1139"/>
                  </a:lnTo>
                  <a:lnTo>
                    <a:pt x="676" y="1143"/>
                  </a:lnTo>
                  <a:lnTo>
                    <a:pt x="672" y="1145"/>
                  </a:lnTo>
                  <a:lnTo>
                    <a:pt x="668" y="1147"/>
                  </a:lnTo>
                  <a:lnTo>
                    <a:pt x="663" y="1149"/>
                  </a:lnTo>
                  <a:lnTo>
                    <a:pt x="658" y="1149"/>
                  </a:lnTo>
                  <a:lnTo>
                    <a:pt x="654" y="1149"/>
                  </a:lnTo>
                  <a:lnTo>
                    <a:pt x="651" y="1149"/>
                  </a:lnTo>
                  <a:lnTo>
                    <a:pt x="651" y="1157"/>
                  </a:lnTo>
                  <a:lnTo>
                    <a:pt x="647" y="1157"/>
                  </a:lnTo>
                  <a:lnTo>
                    <a:pt x="640" y="1156"/>
                  </a:lnTo>
                  <a:lnTo>
                    <a:pt x="632" y="1156"/>
                  </a:lnTo>
                  <a:lnTo>
                    <a:pt x="625" y="1156"/>
                  </a:lnTo>
                  <a:lnTo>
                    <a:pt x="617" y="1156"/>
                  </a:lnTo>
                  <a:lnTo>
                    <a:pt x="610" y="1158"/>
                  </a:lnTo>
                  <a:lnTo>
                    <a:pt x="608" y="1160"/>
                  </a:lnTo>
                  <a:lnTo>
                    <a:pt x="606" y="1162"/>
                  </a:lnTo>
                  <a:lnTo>
                    <a:pt x="604" y="1164"/>
                  </a:lnTo>
                  <a:lnTo>
                    <a:pt x="604" y="1168"/>
                  </a:lnTo>
                  <a:lnTo>
                    <a:pt x="597" y="1167"/>
                  </a:lnTo>
                  <a:lnTo>
                    <a:pt x="586" y="1167"/>
                  </a:lnTo>
                  <a:lnTo>
                    <a:pt x="574" y="1164"/>
                  </a:lnTo>
                  <a:lnTo>
                    <a:pt x="561" y="1163"/>
                  </a:lnTo>
                  <a:lnTo>
                    <a:pt x="547" y="1163"/>
                  </a:lnTo>
                  <a:lnTo>
                    <a:pt x="535" y="1163"/>
                  </a:lnTo>
                  <a:lnTo>
                    <a:pt x="530" y="1164"/>
                  </a:lnTo>
                  <a:lnTo>
                    <a:pt x="527" y="1164"/>
                  </a:lnTo>
                  <a:lnTo>
                    <a:pt x="524" y="1166"/>
                  </a:lnTo>
                  <a:lnTo>
                    <a:pt x="522" y="1168"/>
                  </a:lnTo>
                  <a:lnTo>
                    <a:pt x="522" y="1175"/>
                  </a:lnTo>
                  <a:lnTo>
                    <a:pt x="516" y="1180"/>
                  </a:lnTo>
                  <a:lnTo>
                    <a:pt x="507" y="1183"/>
                  </a:lnTo>
                  <a:lnTo>
                    <a:pt x="499" y="1185"/>
                  </a:lnTo>
                  <a:lnTo>
                    <a:pt x="488" y="1188"/>
                  </a:lnTo>
                  <a:lnTo>
                    <a:pt x="464" y="1189"/>
                  </a:lnTo>
                  <a:lnTo>
                    <a:pt x="438" y="1189"/>
                  </a:lnTo>
                  <a:lnTo>
                    <a:pt x="411" y="1188"/>
                  </a:lnTo>
                  <a:lnTo>
                    <a:pt x="387" y="1186"/>
                  </a:lnTo>
                  <a:lnTo>
                    <a:pt x="364" y="1184"/>
                  </a:lnTo>
                  <a:lnTo>
                    <a:pt x="347" y="1184"/>
                  </a:lnTo>
                  <a:lnTo>
                    <a:pt x="347" y="1189"/>
                  </a:lnTo>
                  <a:lnTo>
                    <a:pt x="346" y="1191"/>
                  </a:lnTo>
                  <a:lnTo>
                    <a:pt x="344" y="1191"/>
                  </a:lnTo>
                  <a:lnTo>
                    <a:pt x="343" y="1191"/>
                  </a:lnTo>
                  <a:lnTo>
                    <a:pt x="342" y="1191"/>
                  </a:lnTo>
                  <a:lnTo>
                    <a:pt x="341" y="1192"/>
                  </a:lnTo>
                  <a:lnTo>
                    <a:pt x="340" y="1195"/>
                  </a:lnTo>
                  <a:lnTo>
                    <a:pt x="340" y="1200"/>
                  </a:lnTo>
                  <a:lnTo>
                    <a:pt x="336" y="1200"/>
                  </a:lnTo>
                  <a:lnTo>
                    <a:pt x="332" y="1202"/>
                  </a:lnTo>
                  <a:lnTo>
                    <a:pt x="327" y="1205"/>
                  </a:lnTo>
                  <a:lnTo>
                    <a:pt x="321" y="1207"/>
                  </a:lnTo>
                  <a:lnTo>
                    <a:pt x="317" y="1211"/>
                  </a:lnTo>
                  <a:lnTo>
                    <a:pt x="310" y="1213"/>
                  </a:lnTo>
                  <a:lnTo>
                    <a:pt x="307" y="1214"/>
                  </a:lnTo>
                  <a:lnTo>
                    <a:pt x="303" y="1215"/>
                  </a:lnTo>
                  <a:lnTo>
                    <a:pt x="303" y="1222"/>
                  </a:lnTo>
                  <a:lnTo>
                    <a:pt x="301" y="1226"/>
                  </a:lnTo>
                  <a:lnTo>
                    <a:pt x="298" y="1229"/>
                  </a:lnTo>
                  <a:lnTo>
                    <a:pt x="295" y="1231"/>
                  </a:lnTo>
                  <a:lnTo>
                    <a:pt x="292" y="1232"/>
                  </a:lnTo>
                  <a:lnTo>
                    <a:pt x="289" y="1234"/>
                  </a:lnTo>
                  <a:lnTo>
                    <a:pt x="287" y="1234"/>
                  </a:lnTo>
                  <a:lnTo>
                    <a:pt x="286" y="1234"/>
                  </a:lnTo>
                  <a:lnTo>
                    <a:pt x="286" y="1242"/>
                  </a:lnTo>
                  <a:lnTo>
                    <a:pt x="285" y="1243"/>
                  </a:lnTo>
                  <a:lnTo>
                    <a:pt x="280" y="1246"/>
                  </a:lnTo>
                  <a:lnTo>
                    <a:pt x="274" y="1249"/>
                  </a:lnTo>
                  <a:lnTo>
                    <a:pt x="267" y="1253"/>
                  </a:lnTo>
                  <a:lnTo>
                    <a:pt x="259" y="1257"/>
                  </a:lnTo>
                  <a:lnTo>
                    <a:pt x="252" y="1258"/>
                  </a:lnTo>
                  <a:lnTo>
                    <a:pt x="250" y="1259"/>
                  </a:lnTo>
                  <a:lnTo>
                    <a:pt x="246" y="1259"/>
                  </a:lnTo>
                  <a:lnTo>
                    <a:pt x="245" y="1259"/>
                  </a:lnTo>
                  <a:lnTo>
                    <a:pt x="242" y="1258"/>
                  </a:lnTo>
                  <a:lnTo>
                    <a:pt x="242" y="1249"/>
                  </a:lnTo>
                  <a:lnTo>
                    <a:pt x="228" y="1249"/>
                  </a:lnTo>
                  <a:lnTo>
                    <a:pt x="228" y="1247"/>
                  </a:lnTo>
                  <a:lnTo>
                    <a:pt x="225" y="1245"/>
                  </a:lnTo>
                  <a:lnTo>
                    <a:pt x="223" y="1243"/>
                  </a:lnTo>
                  <a:lnTo>
                    <a:pt x="219" y="1241"/>
                  </a:lnTo>
                  <a:lnTo>
                    <a:pt x="217" y="1237"/>
                  </a:lnTo>
                  <a:lnTo>
                    <a:pt x="213" y="1234"/>
                  </a:lnTo>
                  <a:lnTo>
                    <a:pt x="212" y="1230"/>
                  </a:lnTo>
                  <a:lnTo>
                    <a:pt x="211" y="1223"/>
                  </a:lnTo>
                  <a:lnTo>
                    <a:pt x="216" y="1229"/>
                  </a:lnTo>
                  <a:lnTo>
                    <a:pt x="218" y="1234"/>
                  </a:lnTo>
                  <a:lnTo>
                    <a:pt x="218" y="1235"/>
                  </a:lnTo>
                  <a:lnTo>
                    <a:pt x="218" y="1236"/>
                  </a:lnTo>
                  <a:lnTo>
                    <a:pt x="217" y="1237"/>
                  </a:lnTo>
                  <a:lnTo>
                    <a:pt x="216" y="1237"/>
                  </a:lnTo>
                  <a:lnTo>
                    <a:pt x="212" y="1236"/>
                  </a:lnTo>
                  <a:lnTo>
                    <a:pt x="207" y="1234"/>
                  </a:lnTo>
                  <a:lnTo>
                    <a:pt x="202" y="1229"/>
                  </a:lnTo>
                  <a:lnTo>
                    <a:pt x="196" y="1223"/>
                  </a:lnTo>
                  <a:lnTo>
                    <a:pt x="196" y="1219"/>
                  </a:lnTo>
                  <a:lnTo>
                    <a:pt x="195" y="1217"/>
                  </a:lnTo>
                  <a:lnTo>
                    <a:pt x="194" y="1215"/>
                  </a:lnTo>
                  <a:lnTo>
                    <a:pt x="193" y="1215"/>
                  </a:lnTo>
                  <a:lnTo>
                    <a:pt x="191" y="1215"/>
                  </a:lnTo>
                  <a:lnTo>
                    <a:pt x="190" y="1214"/>
                  </a:lnTo>
                  <a:lnTo>
                    <a:pt x="189" y="1212"/>
                  </a:lnTo>
                  <a:lnTo>
                    <a:pt x="189" y="1207"/>
                  </a:lnTo>
                  <a:lnTo>
                    <a:pt x="191" y="1208"/>
                  </a:lnTo>
                  <a:lnTo>
                    <a:pt x="193" y="1209"/>
                  </a:lnTo>
                  <a:lnTo>
                    <a:pt x="191" y="1212"/>
                  </a:lnTo>
                  <a:lnTo>
                    <a:pt x="190" y="1213"/>
                  </a:lnTo>
                  <a:lnTo>
                    <a:pt x="188" y="1214"/>
                  </a:lnTo>
                  <a:lnTo>
                    <a:pt x="184" y="1214"/>
                  </a:lnTo>
                  <a:lnTo>
                    <a:pt x="179" y="1212"/>
                  </a:lnTo>
                  <a:lnTo>
                    <a:pt x="174" y="1207"/>
                  </a:lnTo>
                  <a:lnTo>
                    <a:pt x="174" y="1202"/>
                  </a:lnTo>
                  <a:lnTo>
                    <a:pt x="172" y="1198"/>
                  </a:lnTo>
                  <a:lnTo>
                    <a:pt x="170" y="1195"/>
                  </a:lnTo>
                  <a:lnTo>
                    <a:pt x="167" y="1192"/>
                  </a:lnTo>
                  <a:lnTo>
                    <a:pt x="165" y="1190"/>
                  </a:lnTo>
                  <a:lnTo>
                    <a:pt x="162" y="1189"/>
                  </a:lnTo>
                  <a:lnTo>
                    <a:pt x="161" y="1186"/>
                  </a:lnTo>
                  <a:lnTo>
                    <a:pt x="160" y="1184"/>
                  </a:lnTo>
                  <a:lnTo>
                    <a:pt x="155" y="1183"/>
                  </a:lnTo>
                  <a:lnTo>
                    <a:pt x="149" y="1181"/>
                  </a:lnTo>
                  <a:lnTo>
                    <a:pt x="142" y="1179"/>
                  </a:lnTo>
                  <a:lnTo>
                    <a:pt x="133" y="1175"/>
                  </a:lnTo>
                  <a:lnTo>
                    <a:pt x="126" y="1173"/>
                  </a:lnTo>
                  <a:lnTo>
                    <a:pt x="120" y="1171"/>
                  </a:lnTo>
                  <a:lnTo>
                    <a:pt x="116" y="1168"/>
                  </a:lnTo>
                  <a:lnTo>
                    <a:pt x="114" y="1168"/>
                  </a:lnTo>
                  <a:lnTo>
                    <a:pt x="114" y="1157"/>
                  </a:lnTo>
                  <a:lnTo>
                    <a:pt x="60" y="1157"/>
                  </a:lnTo>
                  <a:lnTo>
                    <a:pt x="60" y="1168"/>
                  </a:lnTo>
                  <a:lnTo>
                    <a:pt x="46" y="1168"/>
                  </a:lnTo>
                  <a:lnTo>
                    <a:pt x="46" y="1173"/>
                  </a:lnTo>
                  <a:lnTo>
                    <a:pt x="45" y="1174"/>
                  </a:lnTo>
                  <a:lnTo>
                    <a:pt x="43" y="1175"/>
                  </a:lnTo>
                  <a:lnTo>
                    <a:pt x="42" y="1175"/>
                  </a:lnTo>
                  <a:lnTo>
                    <a:pt x="41" y="1175"/>
                  </a:lnTo>
                  <a:lnTo>
                    <a:pt x="40" y="1177"/>
                  </a:lnTo>
                  <a:lnTo>
                    <a:pt x="40" y="1179"/>
                  </a:lnTo>
                  <a:lnTo>
                    <a:pt x="38" y="1184"/>
                  </a:lnTo>
                  <a:lnTo>
                    <a:pt x="36" y="1184"/>
                  </a:lnTo>
                  <a:lnTo>
                    <a:pt x="34" y="1185"/>
                  </a:lnTo>
                  <a:lnTo>
                    <a:pt x="30" y="1186"/>
                  </a:lnTo>
                  <a:lnTo>
                    <a:pt x="27" y="1188"/>
                  </a:lnTo>
                  <a:lnTo>
                    <a:pt x="25" y="1189"/>
                  </a:lnTo>
                  <a:lnTo>
                    <a:pt x="21" y="1190"/>
                  </a:lnTo>
                  <a:lnTo>
                    <a:pt x="18" y="1191"/>
                  </a:lnTo>
                  <a:lnTo>
                    <a:pt x="14" y="1191"/>
                  </a:lnTo>
                  <a:lnTo>
                    <a:pt x="7" y="1200"/>
                  </a:lnTo>
                  <a:lnTo>
                    <a:pt x="7" y="1215"/>
                  </a:lnTo>
                  <a:lnTo>
                    <a:pt x="0" y="1215"/>
                  </a:lnTo>
                  <a:lnTo>
                    <a:pt x="0" y="1242"/>
                  </a:lnTo>
                  <a:lnTo>
                    <a:pt x="7" y="1249"/>
                  </a:lnTo>
                  <a:lnTo>
                    <a:pt x="6" y="1247"/>
                  </a:lnTo>
                  <a:lnTo>
                    <a:pt x="4" y="1246"/>
                  </a:lnTo>
                  <a:lnTo>
                    <a:pt x="7" y="1247"/>
                  </a:lnTo>
                  <a:lnTo>
                    <a:pt x="9" y="1248"/>
                  </a:lnTo>
                  <a:lnTo>
                    <a:pt x="13" y="1248"/>
                  </a:lnTo>
                  <a:lnTo>
                    <a:pt x="18" y="1249"/>
                  </a:lnTo>
                  <a:lnTo>
                    <a:pt x="24" y="1249"/>
                  </a:lnTo>
                  <a:lnTo>
                    <a:pt x="25" y="1254"/>
                  </a:lnTo>
                  <a:lnTo>
                    <a:pt x="25" y="1257"/>
                  </a:lnTo>
                  <a:lnTo>
                    <a:pt x="26" y="1258"/>
                  </a:lnTo>
                  <a:lnTo>
                    <a:pt x="27" y="1258"/>
                  </a:lnTo>
                  <a:lnTo>
                    <a:pt x="29" y="1258"/>
                  </a:lnTo>
                  <a:lnTo>
                    <a:pt x="30" y="1259"/>
                  </a:lnTo>
                  <a:lnTo>
                    <a:pt x="31" y="1262"/>
                  </a:lnTo>
                  <a:lnTo>
                    <a:pt x="31" y="1265"/>
                  </a:lnTo>
                  <a:lnTo>
                    <a:pt x="30" y="1265"/>
                  </a:lnTo>
                  <a:lnTo>
                    <a:pt x="29" y="1263"/>
                  </a:lnTo>
                  <a:lnTo>
                    <a:pt x="29" y="1262"/>
                  </a:lnTo>
                  <a:lnTo>
                    <a:pt x="31" y="1259"/>
                  </a:lnTo>
                  <a:lnTo>
                    <a:pt x="34" y="1259"/>
                  </a:lnTo>
                  <a:lnTo>
                    <a:pt x="36" y="1259"/>
                  </a:lnTo>
                  <a:lnTo>
                    <a:pt x="41" y="1262"/>
                  </a:lnTo>
                  <a:lnTo>
                    <a:pt x="46" y="1265"/>
                  </a:lnTo>
                  <a:lnTo>
                    <a:pt x="40" y="1265"/>
                  </a:lnTo>
                  <a:lnTo>
                    <a:pt x="35" y="1264"/>
                  </a:lnTo>
                  <a:lnTo>
                    <a:pt x="32" y="1263"/>
                  </a:lnTo>
                  <a:lnTo>
                    <a:pt x="32" y="1262"/>
                  </a:lnTo>
                  <a:lnTo>
                    <a:pt x="34" y="1263"/>
                  </a:lnTo>
                  <a:lnTo>
                    <a:pt x="37" y="1265"/>
                  </a:lnTo>
                  <a:lnTo>
                    <a:pt x="41" y="1271"/>
                  </a:lnTo>
                  <a:lnTo>
                    <a:pt x="46" y="1281"/>
                  </a:lnTo>
                  <a:lnTo>
                    <a:pt x="40" y="1276"/>
                  </a:lnTo>
                  <a:lnTo>
                    <a:pt x="35" y="1270"/>
                  </a:lnTo>
                  <a:lnTo>
                    <a:pt x="34" y="1267"/>
                  </a:lnTo>
                  <a:lnTo>
                    <a:pt x="35" y="1264"/>
                  </a:lnTo>
                  <a:lnTo>
                    <a:pt x="37" y="1263"/>
                  </a:lnTo>
                  <a:lnTo>
                    <a:pt x="43" y="1267"/>
                  </a:lnTo>
                  <a:lnTo>
                    <a:pt x="51" y="1271"/>
                  </a:lnTo>
                  <a:lnTo>
                    <a:pt x="60" y="1281"/>
                  </a:lnTo>
                  <a:lnTo>
                    <a:pt x="62" y="1287"/>
                  </a:lnTo>
                  <a:lnTo>
                    <a:pt x="62" y="1290"/>
                  </a:lnTo>
                  <a:lnTo>
                    <a:pt x="63" y="1291"/>
                  </a:lnTo>
                  <a:lnTo>
                    <a:pt x="64" y="1291"/>
                  </a:lnTo>
                  <a:lnTo>
                    <a:pt x="65" y="1291"/>
                  </a:lnTo>
                  <a:lnTo>
                    <a:pt x="66" y="1292"/>
                  </a:lnTo>
                  <a:lnTo>
                    <a:pt x="68" y="1294"/>
                  </a:lnTo>
                  <a:lnTo>
                    <a:pt x="68" y="1301"/>
                  </a:lnTo>
                  <a:lnTo>
                    <a:pt x="66" y="1299"/>
                  </a:lnTo>
                  <a:lnTo>
                    <a:pt x="65" y="1297"/>
                  </a:lnTo>
                  <a:lnTo>
                    <a:pt x="65" y="1296"/>
                  </a:lnTo>
                  <a:lnTo>
                    <a:pt x="66" y="1293"/>
                  </a:lnTo>
                  <a:lnTo>
                    <a:pt x="70" y="1292"/>
                  </a:lnTo>
                  <a:lnTo>
                    <a:pt x="72" y="1292"/>
                  </a:lnTo>
                  <a:lnTo>
                    <a:pt x="77" y="1294"/>
                  </a:lnTo>
                  <a:lnTo>
                    <a:pt x="82" y="1301"/>
                  </a:lnTo>
                  <a:lnTo>
                    <a:pt x="92" y="1308"/>
                  </a:lnTo>
                  <a:lnTo>
                    <a:pt x="92" y="1332"/>
                  </a:lnTo>
                  <a:lnTo>
                    <a:pt x="97" y="1332"/>
                  </a:lnTo>
                  <a:lnTo>
                    <a:pt x="98" y="1333"/>
                  </a:lnTo>
                  <a:lnTo>
                    <a:pt x="99" y="1335"/>
                  </a:lnTo>
                  <a:lnTo>
                    <a:pt x="99" y="1336"/>
                  </a:lnTo>
                  <a:lnTo>
                    <a:pt x="99" y="1337"/>
                  </a:lnTo>
                  <a:lnTo>
                    <a:pt x="100" y="1338"/>
                  </a:lnTo>
                  <a:lnTo>
                    <a:pt x="103" y="1339"/>
                  </a:lnTo>
                  <a:lnTo>
                    <a:pt x="106" y="1339"/>
                  </a:lnTo>
                  <a:lnTo>
                    <a:pt x="106" y="1366"/>
                  </a:lnTo>
                  <a:lnTo>
                    <a:pt x="114" y="1366"/>
                  </a:lnTo>
                  <a:lnTo>
                    <a:pt x="116" y="1373"/>
                  </a:lnTo>
                  <a:lnTo>
                    <a:pt x="116" y="1382"/>
                  </a:lnTo>
                  <a:lnTo>
                    <a:pt x="115" y="1392"/>
                  </a:lnTo>
                  <a:lnTo>
                    <a:pt x="114" y="1403"/>
                  </a:lnTo>
                  <a:lnTo>
                    <a:pt x="113" y="1414"/>
                  </a:lnTo>
                  <a:lnTo>
                    <a:pt x="113" y="1423"/>
                  </a:lnTo>
                  <a:lnTo>
                    <a:pt x="113" y="1433"/>
                  </a:lnTo>
                  <a:lnTo>
                    <a:pt x="114" y="1440"/>
                  </a:lnTo>
                  <a:lnTo>
                    <a:pt x="121" y="1440"/>
                  </a:lnTo>
                  <a:lnTo>
                    <a:pt x="121" y="1456"/>
                  </a:lnTo>
                  <a:lnTo>
                    <a:pt x="128" y="1465"/>
                  </a:lnTo>
                  <a:lnTo>
                    <a:pt x="127" y="1462"/>
                  </a:lnTo>
                  <a:lnTo>
                    <a:pt x="126" y="1461"/>
                  </a:lnTo>
                  <a:lnTo>
                    <a:pt x="127" y="1461"/>
                  </a:lnTo>
                  <a:lnTo>
                    <a:pt x="131" y="1462"/>
                  </a:lnTo>
                  <a:lnTo>
                    <a:pt x="133" y="1463"/>
                  </a:lnTo>
                  <a:lnTo>
                    <a:pt x="138" y="1463"/>
                  </a:lnTo>
                  <a:lnTo>
                    <a:pt x="143" y="1465"/>
                  </a:lnTo>
                  <a:lnTo>
                    <a:pt x="143" y="1468"/>
                  </a:lnTo>
                  <a:lnTo>
                    <a:pt x="144" y="1471"/>
                  </a:lnTo>
                  <a:lnTo>
                    <a:pt x="145" y="1472"/>
                  </a:lnTo>
                  <a:lnTo>
                    <a:pt x="147" y="1472"/>
                  </a:lnTo>
                  <a:lnTo>
                    <a:pt x="148" y="1472"/>
                  </a:lnTo>
                  <a:lnTo>
                    <a:pt x="149" y="1473"/>
                  </a:lnTo>
                  <a:lnTo>
                    <a:pt x="150" y="1475"/>
                  </a:lnTo>
                  <a:lnTo>
                    <a:pt x="150" y="1480"/>
                  </a:lnTo>
                  <a:lnTo>
                    <a:pt x="182" y="1480"/>
                  </a:lnTo>
                  <a:lnTo>
                    <a:pt x="182" y="1488"/>
                  </a:lnTo>
                  <a:lnTo>
                    <a:pt x="185" y="1489"/>
                  </a:lnTo>
                  <a:lnTo>
                    <a:pt x="191" y="1490"/>
                  </a:lnTo>
                  <a:lnTo>
                    <a:pt x="198" y="1491"/>
                  </a:lnTo>
                  <a:lnTo>
                    <a:pt x="204" y="1494"/>
                  </a:lnTo>
                  <a:lnTo>
                    <a:pt x="211" y="1495"/>
                  </a:lnTo>
                  <a:lnTo>
                    <a:pt x="218" y="1497"/>
                  </a:lnTo>
                  <a:lnTo>
                    <a:pt x="223" y="1499"/>
                  </a:lnTo>
                  <a:lnTo>
                    <a:pt x="228" y="1499"/>
                  </a:lnTo>
                  <a:lnTo>
                    <a:pt x="228" y="1507"/>
                  </a:lnTo>
                  <a:lnTo>
                    <a:pt x="242" y="1507"/>
                  </a:lnTo>
                  <a:lnTo>
                    <a:pt x="250" y="1530"/>
                  </a:lnTo>
                  <a:lnTo>
                    <a:pt x="257" y="1530"/>
                  </a:lnTo>
                  <a:lnTo>
                    <a:pt x="264" y="1597"/>
                  </a:lnTo>
                  <a:lnTo>
                    <a:pt x="257" y="1597"/>
                  </a:lnTo>
                  <a:lnTo>
                    <a:pt x="257" y="1631"/>
                  </a:lnTo>
                  <a:lnTo>
                    <a:pt x="250" y="1638"/>
                  </a:lnTo>
                  <a:lnTo>
                    <a:pt x="242" y="1647"/>
                  </a:lnTo>
                  <a:lnTo>
                    <a:pt x="240" y="1647"/>
                  </a:lnTo>
                  <a:lnTo>
                    <a:pt x="238" y="1648"/>
                  </a:lnTo>
                  <a:lnTo>
                    <a:pt x="235" y="1649"/>
                  </a:lnTo>
                  <a:lnTo>
                    <a:pt x="233" y="1652"/>
                  </a:lnTo>
                  <a:lnTo>
                    <a:pt x="230" y="1654"/>
                  </a:lnTo>
                  <a:lnTo>
                    <a:pt x="229" y="1657"/>
                  </a:lnTo>
                  <a:lnTo>
                    <a:pt x="228" y="1660"/>
                  </a:lnTo>
                  <a:lnTo>
                    <a:pt x="228" y="1663"/>
                  </a:lnTo>
                  <a:lnTo>
                    <a:pt x="230" y="1658"/>
                  </a:lnTo>
                  <a:lnTo>
                    <a:pt x="230" y="1655"/>
                  </a:lnTo>
                  <a:lnTo>
                    <a:pt x="230" y="1654"/>
                  </a:lnTo>
                  <a:lnTo>
                    <a:pt x="229" y="1654"/>
                  </a:lnTo>
                  <a:lnTo>
                    <a:pt x="225" y="1655"/>
                  </a:lnTo>
                  <a:lnTo>
                    <a:pt x="222" y="1657"/>
                  </a:lnTo>
                  <a:lnTo>
                    <a:pt x="217" y="1660"/>
                  </a:lnTo>
                  <a:lnTo>
                    <a:pt x="211" y="1663"/>
                  </a:lnTo>
                  <a:lnTo>
                    <a:pt x="211" y="1697"/>
                  </a:lnTo>
                  <a:lnTo>
                    <a:pt x="218" y="1705"/>
                  </a:lnTo>
                  <a:lnTo>
                    <a:pt x="228" y="1712"/>
                  </a:lnTo>
                  <a:lnTo>
                    <a:pt x="232" y="1714"/>
                  </a:lnTo>
                  <a:lnTo>
                    <a:pt x="235" y="1716"/>
                  </a:lnTo>
                  <a:lnTo>
                    <a:pt x="240" y="1718"/>
                  </a:lnTo>
                  <a:lnTo>
                    <a:pt x="245" y="1722"/>
                  </a:lnTo>
                  <a:lnTo>
                    <a:pt x="250" y="1726"/>
                  </a:lnTo>
                  <a:lnTo>
                    <a:pt x="253" y="1729"/>
                  </a:lnTo>
                  <a:lnTo>
                    <a:pt x="256" y="1733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9" y="1726"/>
                  </a:lnTo>
                  <a:lnTo>
                    <a:pt x="249" y="1725"/>
                  </a:lnTo>
                  <a:lnTo>
                    <a:pt x="250" y="1725"/>
                  </a:lnTo>
                  <a:lnTo>
                    <a:pt x="251" y="1725"/>
                  </a:lnTo>
                  <a:lnTo>
                    <a:pt x="255" y="1727"/>
                  </a:lnTo>
                  <a:lnTo>
                    <a:pt x="261" y="1729"/>
                  </a:lnTo>
                  <a:lnTo>
                    <a:pt x="266" y="1733"/>
                  </a:lnTo>
                  <a:lnTo>
                    <a:pt x="272" y="1737"/>
                  </a:lnTo>
                  <a:lnTo>
                    <a:pt x="272" y="1763"/>
                  </a:lnTo>
                  <a:lnTo>
                    <a:pt x="279" y="1763"/>
                  </a:lnTo>
                  <a:lnTo>
                    <a:pt x="285" y="1773"/>
                  </a:lnTo>
                  <a:lnTo>
                    <a:pt x="289" y="1785"/>
                  </a:lnTo>
                  <a:lnTo>
                    <a:pt x="292" y="1800"/>
                  </a:lnTo>
                  <a:lnTo>
                    <a:pt x="295" y="1816"/>
                  </a:lnTo>
                  <a:lnTo>
                    <a:pt x="298" y="1851"/>
                  </a:lnTo>
                  <a:lnTo>
                    <a:pt x="300" y="1889"/>
                  </a:lnTo>
                  <a:lnTo>
                    <a:pt x="300" y="1927"/>
                  </a:lnTo>
                  <a:lnTo>
                    <a:pt x="298" y="1965"/>
                  </a:lnTo>
                  <a:lnTo>
                    <a:pt x="297" y="1999"/>
                  </a:lnTo>
                  <a:lnTo>
                    <a:pt x="296" y="2028"/>
                  </a:lnTo>
                  <a:lnTo>
                    <a:pt x="300" y="2028"/>
                  </a:lnTo>
                  <a:lnTo>
                    <a:pt x="302" y="2032"/>
                  </a:lnTo>
                  <a:lnTo>
                    <a:pt x="306" y="2036"/>
                  </a:lnTo>
                  <a:lnTo>
                    <a:pt x="309" y="2042"/>
                  </a:lnTo>
                  <a:lnTo>
                    <a:pt x="313" y="2048"/>
                  </a:lnTo>
                  <a:lnTo>
                    <a:pt x="315" y="2055"/>
                  </a:lnTo>
                  <a:lnTo>
                    <a:pt x="318" y="2061"/>
                  </a:lnTo>
                  <a:lnTo>
                    <a:pt x="318" y="2067"/>
                  </a:lnTo>
                  <a:lnTo>
                    <a:pt x="332" y="2067"/>
                  </a:lnTo>
                  <a:lnTo>
                    <a:pt x="332" y="2076"/>
                  </a:lnTo>
                  <a:lnTo>
                    <a:pt x="364" y="2076"/>
                  </a:lnTo>
                  <a:lnTo>
                    <a:pt x="365" y="2078"/>
                  </a:lnTo>
                  <a:lnTo>
                    <a:pt x="370" y="2081"/>
                  </a:lnTo>
                  <a:lnTo>
                    <a:pt x="376" y="2083"/>
                  </a:lnTo>
                  <a:lnTo>
                    <a:pt x="385" y="2085"/>
                  </a:lnTo>
                  <a:lnTo>
                    <a:pt x="406" y="2091"/>
                  </a:lnTo>
                  <a:lnTo>
                    <a:pt x="431" y="2099"/>
                  </a:lnTo>
                  <a:lnTo>
                    <a:pt x="457" y="2106"/>
                  </a:lnTo>
                  <a:lnTo>
                    <a:pt x="482" y="2112"/>
                  </a:lnTo>
                  <a:lnTo>
                    <a:pt x="502" y="2119"/>
                  </a:lnTo>
                  <a:lnTo>
                    <a:pt x="515" y="2126"/>
                  </a:lnTo>
                  <a:lnTo>
                    <a:pt x="516" y="2129"/>
                  </a:lnTo>
                  <a:lnTo>
                    <a:pt x="517" y="2133"/>
                  </a:lnTo>
                  <a:lnTo>
                    <a:pt x="519" y="2138"/>
                  </a:lnTo>
                  <a:lnTo>
                    <a:pt x="523" y="2143"/>
                  </a:lnTo>
                  <a:lnTo>
                    <a:pt x="527" y="2146"/>
                  </a:lnTo>
                  <a:lnTo>
                    <a:pt x="530" y="2149"/>
                  </a:lnTo>
                  <a:lnTo>
                    <a:pt x="534" y="2151"/>
                  </a:lnTo>
                  <a:lnTo>
                    <a:pt x="536" y="2152"/>
                  </a:lnTo>
                  <a:lnTo>
                    <a:pt x="544" y="2160"/>
                  </a:lnTo>
                  <a:lnTo>
                    <a:pt x="551" y="2168"/>
                  </a:lnTo>
                  <a:lnTo>
                    <a:pt x="551" y="2258"/>
                  </a:lnTo>
                  <a:lnTo>
                    <a:pt x="549" y="2259"/>
                  </a:lnTo>
                  <a:lnTo>
                    <a:pt x="547" y="2263"/>
                  </a:lnTo>
                  <a:lnTo>
                    <a:pt x="545" y="2266"/>
                  </a:lnTo>
                  <a:lnTo>
                    <a:pt x="545" y="2273"/>
                  </a:lnTo>
                  <a:lnTo>
                    <a:pt x="544" y="2279"/>
                  </a:lnTo>
                  <a:lnTo>
                    <a:pt x="544" y="2283"/>
                  </a:lnTo>
                  <a:lnTo>
                    <a:pt x="544" y="2288"/>
                  </a:lnTo>
                  <a:lnTo>
                    <a:pt x="544" y="2292"/>
                  </a:lnTo>
                  <a:lnTo>
                    <a:pt x="536" y="2300"/>
                  </a:lnTo>
                  <a:lnTo>
                    <a:pt x="529" y="2300"/>
                  </a:lnTo>
                  <a:lnTo>
                    <a:pt x="522" y="2308"/>
                  </a:lnTo>
                  <a:lnTo>
                    <a:pt x="521" y="2332"/>
                  </a:lnTo>
                  <a:lnTo>
                    <a:pt x="518" y="2358"/>
                  </a:lnTo>
                  <a:lnTo>
                    <a:pt x="515" y="2384"/>
                  </a:lnTo>
                  <a:lnTo>
                    <a:pt x="511" y="2413"/>
                  </a:lnTo>
                  <a:lnTo>
                    <a:pt x="507" y="2443"/>
                  </a:lnTo>
                  <a:lnTo>
                    <a:pt x="504" y="2473"/>
                  </a:lnTo>
                  <a:lnTo>
                    <a:pt x="501" y="2502"/>
                  </a:lnTo>
                  <a:lnTo>
                    <a:pt x="500" y="2530"/>
                  </a:lnTo>
                  <a:lnTo>
                    <a:pt x="504" y="2531"/>
                  </a:lnTo>
                  <a:lnTo>
                    <a:pt x="506" y="2531"/>
                  </a:lnTo>
                  <a:lnTo>
                    <a:pt x="507" y="2533"/>
                  </a:lnTo>
                  <a:lnTo>
                    <a:pt x="507" y="2535"/>
                  </a:lnTo>
                  <a:lnTo>
                    <a:pt x="507" y="2536"/>
                  </a:lnTo>
                  <a:lnTo>
                    <a:pt x="508" y="2537"/>
                  </a:lnTo>
                  <a:lnTo>
                    <a:pt x="511" y="2539"/>
                  </a:lnTo>
                  <a:lnTo>
                    <a:pt x="515" y="2539"/>
                  </a:lnTo>
                  <a:lnTo>
                    <a:pt x="515" y="2536"/>
                  </a:lnTo>
                  <a:lnTo>
                    <a:pt x="512" y="2535"/>
                  </a:lnTo>
                  <a:lnTo>
                    <a:pt x="511" y="2536"/>
                  </a:lnTo>
                  <a:lnTo>
                    <a:pt x="510" y="2537"/>
                  </a:lnTo>
                  <a:lnTo>
                    <a:pt x="508" y="2541"/>
                  </a:lnTo>
                  <a:lnTo>
                    <a:pt x="508" y="2545"/>
                  </a:lnTo>
                  <a:lnTo>
                    <a:pt x="511" y="2551"/>
                  </a:lnTo>
                  <a:lnTo>
                    <a:pt x="515" y="2557"/>
                  </a:lnTo>
                  <a:lnTo>
                    <a:pt x="517" y="2558"/>
                  </a:lnTo>
                  <a:lnTo>
                    <a:pt x="519" y="2559"/>
                  </a:lnTo>
                  <a:lnTo>
                    <a:pt x="521" y="2562"/>
                  </a:lnTo>
                  <a:lnTo>
                    <a:pt x="523" y="2565"/>
                  </a:lnTo>
                  <a:lnTo>
                    <a:pt x="525" y="2568"/>
                  </a:lnTo>
                  <a:lnTo>
                    <a:pt x="528" y="2570"/>
                  </a:lnTo>
                  <a:lnTo>
                    <a:pt x="532" y="2573"/>
                  </a:lnTo>
                  <a:lnTo>
                    <a:pt x="536" y="2573"/>
                  </a:lnTo>
                  <a:lnTo>
                    <a:pt x="536" y="2576"/>
                  </a:lnTo>
                  <a:lnTo>
                    <a:pt x="538" y="2579"/>
                  </a:lnTo>
                  <a:lnTo>
                    <a:pt x="539" y="2582"/>
                  </a:lnTo>
                  <a:lnTo>
                    <a:pt x="540" y="2585"/>
                  </a:lnTo>
                  <a:lnTo>
                    <a:pt x="541" y="2588"/>
                  </a:lnTo>
                  <a:lnTo>
                    <a:pt x="542" y="2591"/>
                  </a:lnTo>
                  <a:lnTo>
                    <a:pt x="544" y="2593"/>
                  </a:lnTo>
                  <a:lnTo>
                    <a:pt x="544" y="2597"/>
                  </a:lnTo>
                  <a:lnTo>
                    <a:pt x="541" y="2592"/>
                  </a:lnTo>
                  <a:lnTo>
                    <a:pt x="541" y="2588"/>
                  </a:lnTo>
                  <a:lnTo>
                    <a:pt x="541" y="2587"/>
                  </a:lnTo>
                  <a:lnTo>
                    <a:pt x="544" y="2588"/>
                  </a:lnTo>
                  <a:lnTo>
                    <a:pt x="546" y="2590"/>
                  </a:lnTo>
                  <a:lnTo>
                    <a:pt x="550" y="2591"/>
                  </a:lnTo>
                  <a:lnTo>
                    <a:pt x="555" y="2593"/>
                  </a:lnTo>
                  <a:lnTo>
                    <a:pt x="561" y="2597"/>
                  </a:lnTo>
                  <a:lnTo>
                    <a:pt x="561" y="2615"/>
                  </a:lnTo>
                  <a:lnTo>
                    <a:pt x="568" y="2615"/>
                  </a:lnTo>
                  <a:lnTo>
                    <a:pt x="568" y="2631"/>
                  </a:lnTo>
                  <a:lnTo>
                    <a:pt x="570" y="2631"/>
                  </a:lnTo>
                  <a:lnTo>
                    <a:pt x="573" y="2632"/>
                  </a:lnTo>
                  <a:lnTo>
                    <a:pt x="575" y="2635"/>
                  </a:lnTo>
                  <a:lnTo>
                    <a:pt x="578" y="2636"/>
                  </a:lnTo>
                  <a:lnTo>
                    <a:pt x="580" y="2638"/>
                  </a:lnTo>
                  <a:lnTo>
                    <a:pt x="581" y="2641"/>
                  </a:lnTo>
                  <a:lnTo>
                    <a:pt x="583" y="2644"/>
                  </a:lnTo>
                  <a:lnTo>
                    <a:pt x="583" y="2647"/>
                  </a:lnTo>
                  <a:lnTo>
                    <a:pt x="585" y="2648"/>
                  </a:lnTo>
                  <a:lnTo>
                    <a:pt x="587" y="2648"/>
                  </a:lnTo>
                  <a:lnTo>
                    <a:pt x="591" y="2649"/>
                  </a:lnTo>
                  <a:lnTo>
                    <a:pt x="593" y="2652"/>
                  </a:lnTo>
                  <a:lnTo>
                    <a:pt x="596" y="2653"/>
                  </a:lnTo>
                  <a:lnTo>
                    <a:pt x="598" y="2654"/>
                  </a:lnTo>
                  <a:lnTo>
                    <a:pt x="602" y="2654"/>
                  </a:lnTo>
                  <a:lnTo>
                    <a:pt x="604" y="2655"/>
                  </a:lnTo>
                  <a:lnTo>
                    <a:pt x="604" y="2682"/>
                  </a:lnTo>
                  <a:lnTo>
                    <a:pt x="612" y="2682"/>
                  </a:lnTo>
                  <a:lnTo>
                    <a:pt x="612" y="2737"/>
                  </a:lnTo>
                  <a:lnTo>
                    <a:pt x="609" y="2738"/>
                  </a:lnTo>
                  <a:lnTo>
                    <a:pt x="607" y="2740"/>
                  </a:lnTo>
                  <a:lnTo>
                    <a:pt x="606" y="2743"/>
                  </a:lnTo>
                  <a:lnTo>
                    <a:pt x="603" y="2746"/>
                  </a:lnTo>
                  <a:lnTo>
                    <a:pt x="601" y="2750"/>
                  </a:lnTo>
                  <a:lnTo>
                    <a:pt x="598" y="2752"/>
                  </a:lnTo>
                  <a:lnTo>
                    <a:pt x="595" y="2755"/>
                  </a:lnTo>
                  <a:lnTo>
                    <a:pt x="590" y="2756"/>
                  </a:lnTo>
                  <a:lnTo>
                    <a:pt x="590" y="2759"/>
                  </a:lnTo>
                  <a:lnTo>
                    <a:pt x="589" y="2761"/>
                  </a:lnTo>
                  <a:lnTo>
                    <a:pt x="587" y="2765"/>
                  </a:lnTo>
                  <a:lnTo>
                    <a:pt x="585" y="2767"/>
                  </a:lnTo>
                  <a:lnTo>
                    <a:pt x="583" y="2768"/>
                  </a:lnTo>
                  <a:lnTo>
                    <a:pt x="580" y="2769"/>
                  </a:lnTo>
                  <a:lnTo>
                    <a:pt x="578" y="2771"/>
                  </a:lnTo>
                  <a:lnTo>
                    <a:pt x="575" y="2772"/>
                  </a:lnTo>
                  <a:lnTo>
                    <a:pt x="575" y="2788"/>
                  </a:lnTo>
                  <a:lnTo>
                    <a:pt x="568" y="2788"/>
                  </a:lnTo>
                  <a:lnTo>
                    <a:pt x="566" y="2797"/>
                  </a:lnTo>
                  <a:lnTo>
                    <a:pt x="564" y="2812"/>
                  </a:lnTo>
                  <a:lnTo>
                    <a:pt x="562" y="2831"/>
                  </a:lnTo>
                  <a:lnTo>
                    <a:pt x="562" y="2853"/>
                  </a:lnTo>
                  <a:lnTo>
                    <a:pt x="561" y="2875"/>
                  </a:lnTo>
                  <a:lnTo>
                    <a:pt x="561" y="2895"/>
                  </a:lnTo>
                  <a:lnTo>
                    <a:pt x="561" y="2910"/>
                  </a:lnTo>
                  <a:lnTo>
                    <a:pt x="561" y="2920"/>
                  </a:lnTo>
                  <a:lnTo>
                    <a:pt x="557" y="2920"/>
                  </a:lnTo>
                  <a:lnTo>
                    <a:pt x="553" y="2923"/>
                  </a:lnTo>
                  <a:lnTo>
                    <a:pt x="551" y="2925"/>
                  </a:lnTo>
                  <a:lnTo>
                    <a:pt x="549" y="2929"/>
                  </a:lnTo>
                  <a:lnTo>
                    <a:pt x="546" y="2933"/>
                  </a:lnTo>
                  <a:lnTo>
                    <a:pt x="545" y="2937"/>
                  </a:lnTo>
                  <a:lnTo>
                    <a:pt x="544" y="2942"/>
                  </a:lnTo>
                  <a:lnTo>
                    <a:pt x="544" y="2946"/>
                  </a:lnTo>
                  <a:lnTo>
                    <a:pt x="529" y="2946"/>
                  </a:lnTo>
                  <a:lnTo>
                    <a:pt x="529" y="2954"/>
                  </a:lnTo>
                  <a:lnTo>
                    <a:pt x="515" y="2954"/>
                  </a:lnTo>
                  <a:lnTo>
                    <a:pt x="513" y="2958"/>
                  </a:lnTo>
                  <a:lnTo>
                    <a:pt x="510" y="2961"/>
                  </a:lnTo>
                  <a:lnTo>
                    <a:pt x="505" y="2965"/>
                  </a:lnTo>
                  <a:lnTo>
                    <a:pt x="499" y="2970"/>
                  </a:lnTo>
                  <a:lnTo>
                    <a:pt x="493" y="2975"/>
                  </a:lnTo>
                  <a:lnTo>
                    <a:pt x="488" y="2978"/>
                  </a:lnTo>
                  <a:lnTo>
                    <a:pt x="484" y="2982"/>
                  </a:lnTo>
                  <a:lnTo>
                    <a:pt x="483" y="2986"/>
                  </a:lnTo>
                  <a:lnTo>
                    <a:pt x="491" y="2978"/>
                  </a:lnTo>
                  <a:lnTo>
                    <a:pt x="496" y="2975"/>
                  </a:lnTo>
                  <a:lnTo>
                    <a:pt x="496" y="2974"/>
                  </a:lnTo>
                  <a:lnTo>
                    <a:pt x="495" y="2974"/>
                  </a:lnTo>
                  <a:lnTo>
                    <a:pt x="493" y="2974"/>
                  </a:lnTo>
                  <a:lnTo>
                    <a:pt x="488" y="2976"/>
                  </a:lnTo>
                  <a:lnTo>
                    <a:pt x="482" y="2980"/>
                  </a:lnTo>
                  <a:lnTo>
                    <a:pt x="474" y="2982"/>
                  </a:lnTo>
                  <a:lnTo>
                    <a:pt x="468" y="2986"/>
                  </a:lnTo>
                  <a:lnTo>
                    <a:pt x="467" y="3002"/>
                  </a:lnTo>
                  <a:lnTo>
                    <a:pt x="464" y="3019"/>
                  </a:lnTo>
                  <a:lnTo>
                    <a:pt x="460" y="3034"/>
                  </a:lnTo>
                  <a:lnTo>
                    <a:pt x="456" y="3048"/>
                  </a:lnTo>
                  <a:lnTo>
                    <a:pt x="456" y="3054"/>
                  </a:lnTo>
                  <a:lnTo>
                    <a:pt x="456" y="3057"/>
                  </a:lnTo>
                  <a:lnTo>
                    <a:pt x="457" y="3061"/>
                  </a:lnTo>
                  <a:lnTo>
                    <a:pt x="459" y="3062"/>
                  </a:lnTo>
                  <a:lnTo>
                    <a:pt x="462" y="3063"/>
                  </a:lnTo>
                  <a:lnTo>
                    <a:pt x="467" y="3061"/>
                  </a:lnTo>
                  <a:lnTo>
                    <a:pt x="474" y="3057"/>
                  </a:lnTo>
                  <a:lnTo>
                    <a:pt x="483" y="3051"/>
                  </a:lnTo>
                  <a:lnTo>
                    <a:pt x="482" y="3081"/>
                  </a:lnTo>
                  <a:lnTo>
                    <a:pt x="478" y="3117"/>
                  </a:lnTo>
                  <a:lnTo>
                    <a:pt x="472" y="3157"/>
                  </a:lnTo>
                  <a:lnTo>
                    <a:pt x="465" y="3200"/>
                  </a:lnTo>
                  <a:lnTo>
                    <a:pt x="457" y="3240"/>
                  </a:lnTo>
                  <a:lnTo>
                    <a:pt x="450" y="3274"/>
                  </a:lnTo>
                  <a:lnTo>
                    <a:pt x="444" y="3300"/>
                  </a:lnTo>
                  <a:lnTo>
                    <a:pt x="439" y="3316"/>
                  </a:lnTo>
                  <a:lnTo>
                    <a:pt x="439" y="3320"/>
                  </a:lnTo>
                  <a:lnTo>
                    <a:pt x="439" y="3325"/>
                  </a:lnTo>
                  <a:lnTo>
                    <a:pt x="438" y="3331"/>
                  </a:lnTo>
                  <a:lnTo>
                    <a:pt x="437" y="3337"/>
                  </a:lnTo>
                  <a:lnTo>
                    <a:pt x="436" y="3342"/>
                  </a:lnTo>
                  <a:lnTo>
                    <a:pt x="432" y="3347"/>
                  </a:lnTo>
                  <a:lnTo>
                    <a:pt x="428" y="3350"/>
                  </a:lnTo>
                  <a:lnTo>
                    <a:pt x="422" y="3351"/>
                  </a:lnTo>
                  <a:lnTo>
                    <a:pt x="422" y="3355"/>
                  </a:lnTo>
                  <a:lnTo>
                    <a:pt x="421" y="3359"/>
                  </a:lnTo>
                  <a:lnTo>
                    <a:pt x="420" y="3365"/>
                  </a:lnTo>
                  <a:lnTo>
                    <a:pt x="417" y="3370"/>
                  </a:lnTo>
                  <a:lnTo>
                    <a:pt x="416" y="3375"/>
                  </a:lnTo>
                  <a:lnTo>
                    <a:pt x="413" y="3379"/>
                  </a:lnTo>
                  <a:lnTo>
                    <a:pt x="410" y="3382"/>
                  </a:lnTo>
                  <a:lnTo>
                    <a:pt x="408" y="3383"/>
                  </a:lnTo>
                  <a:lnTo>
                    <a:pt x="413" y="3376"/>
                  </a:lnTo>
                  <a:lnTo>
                    <a:pt x="415" y="3373"/>
                  </a:lnTo>
                  <a:lnTo>
                    <a:pt x="416" y="3373"/>
                  </a:lnTo>
                  <a:lnTo>
                    <a:pt x="416" y="3376"/>
                  </a:lnTo>
                  <a:lnTo>
                    <a:pt x="415" y="3381"/>
                  </a:lnTo>
                  <a:lnTo>
                    <a:pt x="413" y="3387"/>
                  </a:lnTo>
                  <a:lnTo>
                    <a:pt x="410" y="3394"/>
                  </a:lnTo>
                  <a:lnTo>
                    <a:pt x="408" y="3401"/>
                  </a:lnTo>
                  <a:lnTo>
                    <a:pt x="405" y="3401"/>
                  </a:lnTo>
                  <a:lnTo>
                    <a:pt x="403" y="3402"/>
                  </a:lnTo>
                  <a:lnTo>
                    <a:pt x="400" y="3404"/>
                  </a:lnTo>
                  <a:lnTo>
                    <a:pt x="399" y="3406"/>
                  </a:lnTo>
                  <a:lnTo>
                    <a:pt x="396" y="3411"/>
                  </a:lnTo>
                  <a:lnTo>
                    <a:pt x="393" y="3417"/>
                  </a:lnTo>
                  <a:lnTo>
                    <a:pt x="391" y="3423"/>
                  </a:lnTo>
                  <a:lnTo>
                    <a:pt x="387" y="3428"/>
                  </a:lnTo>
                  <a:lnTo>
                    <a:pt x="386" y="3430"/>
                  </a:lnTo>
                  <a:lnTo>
                    <a:pt x="383" y="3432"/>
                  </a:lnTo>
                  <a:lnTo>
                    <a:pt x="381" y="3433"/>
                  </a:lnTo>
                  <a:lnTo>
                    <a:pt x="379" y="3433"/>
                  </a:lnTo>
                  <a:lnTo>
                    <a:pt x="379" y="3449"/>
                  </a:lnTo>
                  <a:lnTo>
                    <a:pt x="371" y="3449"/>
                  </a:lnTo>
                  <a:lnTo>
                    <a:pt x="371" y="3467"/>
                  </a:lnTo>
                  <a:lnTo>
                    <a:pt x="366" y="3468"/>
                  </a:lnTo>
                  <a:lnTo>
                    <a:pt x="364" y="3468"/>
                  </a:lnTo>
                  <a:lnTo>
                    <a:pt x="363" y="3469"/>
                  </a:lnTo>
                  <a:lnTo>
                    <a:pt x="363" y="3472"/>
                  </a:lnTo>
                  <a:lnTo>
                    <a:pt x="363" y="3473"/>
                  </a:lnTo>
                  <a:lnTo>
                    <a:pt x="361" y="3474"/>
                  </a:lnTo>
                  <a:lnTo>
                    <a:pt x="359" y="3475"/>
                  </a:lnTo>
                  <a:lnTo>
                    <a:pt x="354" y="3475"/>
                  </a:lnTo>
                  <a:lnTo>
                    <a:pt x="354" y="3481"/>
                  </a:lnTo>
                  <a:lnTo>
                    <a:pt x="353" y="3489"/>
                  </a:lnTo>
                  <a:lnTo>
                    <a:pt x="352" y="3496"/>
                  </a:lnTo>
                  <a:lnTo>
                    <a:pt x="351" y="3503"/>
                  </a:lnTo>
                  <a:lnTo>
                    <a:pt x="349" y="3511"/>
                  </a:lnTo>
                  <a:lnTo>
                    <a:pt x="348" y="3519"/>
                  </a:lnTo>
                  <a:lnTo>
                    <a:pt x="347" y="3526"/>
                  </a:lnTo>
                  <a:lnTo>
                    <a:pt x="347" y="3534"/>
                  </a:lnTo>
                  <a:lnTo>
                    <a:pt x="352" y="3534"/>
                  </a:lnTo>
                  <a:lnTo>
                    <a:pt x="354" y="3535"/>
                  </a:lnTo>
                  <a:lnTo>
                    <a:pt x="355" y="3536"/>
                  </a:lnTo>
                  <a:lnTo>
                    <a:pt x="355" y="3537"/>
                  </a:lnTo>
                  <a:lnTo>
                    <a:pt x="355" y="3539"/>
                  </a:lnTo>
                  <a:lnTo>
                    <a:pt x="357" y="3540"/>
                  </a:lnTo>
                  <a:lnTo>
                    <a:pt x="359" y="3541"/>
                  </a:lnTo>
                  <a:lnTo>
                    <a:pt x="364" y="3541"/>
                  </a:lnTo>
                  <a:lnTo>
                    <a:pt x="364" y="3540"/>
                  </a:lnTo>
                  <a:lnTo>
                    <a:pt x="361" y="3539"/>
                  </a:lnTo>
                  <a:lnTo>
                    <a:pt x="359" y="3539"/>
                  </a:lnTo>
                  <a:lnTo>
                    <a:pt x="358" y="3541"/>
                  </a:lnTo>
                  <a:lnTo>
                    <a:pt x="357" y="3543"/>
                  </a:lnTo>
                  <a:lnTo>
                    <a:pt x="357" y="3547"/>
                  </a:lnTo>
                  <a:lnTo>
                    <a:pt x="359" y="3552"/>
                  </a:lnTo>
                  <a:lnTo>
                    <a:pt x="364" y="3557"/>
                  </a:lnTo>
                  <a:lnTo>
                    <a:pt x="371" y="3565"/>
                  </a:lnTo>
                  <a:lnTo>
                    <a:pt x="379" y="3565"/>
                  </a:lnTo>
                  <a:lnTo>
                    <a:pt x="379" y="3574"/>
                  </a:lnTo>
                  <a:lnTo>
                    <a:pt x="386" y="3581"/>
                  </a:lnTo>
                  <a:lnTo>
                    <a:pt x="383" y="3579"/>
                  </a:lnTo>
                  <a:lnTo>
                    <a:pt x="383" y="3577"/>
                  </a:lnTo>
                  <a:lnTo>
                    <a:pt x="385" y="3579"/>
                  </a:lnTo>
                  <a:lnTo>
                    <a:pt x="387" y="3579"/>
                  </a:lnTo>
                  <a:lnTo>
                    <a:pt x="391" y="3580"/>
                  </a:lnTo>
                  <a:lnTo>
                    <a:pt x="396" y="3581"/>
                  </a:lnTo>
                  <a:lnTo>
                    <a:pt x="400" y="3581"/>
                  </a:lnTo>
                  <a:lnTo>
                    <a:pt x="400" y="3586"/>
                  </a:lnTo>
                  <a:lnTo>
                    <a:pt x="402" y="3590"/>
                  </a:lnTo>
                  <a:lnTo>
                    <a:pt x="403" y="3591"/>
                  </a:lnTo>
                  <a:lnTo>
                    <a:pt x="404" y="3591"/>
                  </a:lnTo>
                  <a:lnTo>
                    <a:pt x="405" y="3591"/>
                  </a:lnTo>
                  <a:lnTo>
                    <a:pt x="406" y="3592"/>
                  </a:lnTo>
                  <a:lnTo>
                    <a:pt x="408" y="3594"/>
                  </a:lnTo>
                  <a:lnTo>
                    <a:pt x="408" y="3599"/>
                  </a:lnTo>
                  <a:lnTo>
                    <a:pt x="410" y="3601"/>
                  </a:lnTo>
                  <a:lnTo>
                    <a:pt x="413" y="3601"/>
                  </a:lnTo>
                  <a:lnTo>
                    <a:pt x="416" y="3603"/>
                  </a:lnTo>
                  <a:lnTo>
                    <a:pt x="417" y="3604"/>
                  </a:lnTo>
                  <a:lnTo>
                    <a:pt x="420" y="3607"/>
                  </a:lnTo>
                  <a:lnTo>
                    <a:pt x="421" y="3610"/>
                  </a:lnTo>
                  <a:lnTo>
                    <a:pt x="422" y="3613"/>
                  </a:lnTo>
                  <a:lnTo>
                    <a:pt x="422" y="3615"/>
                  </a:lnTo>
                  <a:lnTo>
                    <a:pt x="440" y="3618"/>
                  </a:lnTo>
                  <a:lnTo>
                    <a:pt x="466" y="3624"/>
                  </a:lnTo>
                  <a:lnTo>
                    <a:pt x="496" y="3630"/>
                  </a:lnTo>
                  <a:lnTo>
                    <a:pt x="528" y="3637"/>
                  </a:lnTo>
                  <a:lnTo>
                    <a:pt x="559" y="3643"/>
                  </a:lnTo>
                  <a:lnTo>
                    <a:pt x="589" y="3647"/>
                  </a:lnTo>
                  <a:lnTo>
                    <a:pt x="601" y="3647"/>
                  </a:lnTo>
                  <a:lnTo>
                    <a:pt x="613" y="3645"/>
                  </a:lnTo>
                  <a:lnTo>
                    <a:pt x="621" y="3643"/>
                  </a:lnTo>
                  <a:lnTo>
                    <a:pt x="629" y="3639"/>
                  </a:lnTo>
                  <a:lnTo>
                    <a:pt x="629" y="3631"/>
                  </a:lnTo>
                  <a:lnTo>
                    <a:pt x="632" y="3630"/>
                  </a:lnTo>
                  <a:lnTo>
                    <a:pt x="640" y="3630"/>
                  </a:lnTo>
                  <a:lnTo>
                    <a:pt x="648" y="3630"/>
                  </a:lnTo>
                  <a:lnTo>
                    <a:pt x="658" y="3631"/>
                  </a:lnTo>
                  <a:lnTo>
                    <a:pt x="668" y="3633"/>
                  </a:lnTo>
                  <a:lnTo>
                    <a:pt x="676" y="3633"/>
                  </a:lnTo>
                  <a:lnTo>
                    <a:pt x="682" y="3633"/>
                  </a:lnTo>
                  <a:lnTo>
                    <a:pt x="687" y="3631"/>
                  </a:lnTo>
                  <a:lnTo>
                    <a:pt x="687" y="3624"/>
                  </a:lnTo>
                  <a:lnTo>
                    <a:pt x="687" y="3626"/>
                  </a:lnTo>
                  <a:lnTo>
                    <a:pt x="687" y="3627"/>
                  </a:lnTo>
                  <a:lnTo>
                    <a:pt x="688" y="3627"/>
                  </a:lnTo>
                  <a:lnTo>
                    <a:pt x="689" y="3626"/>
                  </a:lnTo>
                  <a:lnTo>
                    <a:pt x="691" y="3626"/>
                  </a:lnTo>
                  <a:lnTo>
                    <a:pt x="694" y="3625"/>
                  </a:lnTo>
                  <a:lnTo>
                    <a:pt x="698" y="3624"/>
                  </a:lnTo>
                  <a:lnTo>
                    <a:pt x="704" y="3624"/>
                  </a:lnTo>
                  <a:lnTo>
                    <a:pt x="704" y="3615"/>
                  </a:lnTo>
                  <a:lnTo>
                    <a:pt x="708" y="3615"/>
                  </a:lnTo>
                  <a:lnTo>
                    <a:pt x="713" y="3613"/>
                  </a:lnTo>
                  <a:lnTo>
                    <a:pt x="719" y="3610"/>
                  </a:lnTo>
                  <a:lnTo>
                    <a:pt x="726" y="3608"/>
                  </a:lnTo>
                  <a:lnTo>
                    <a:pt x="732" y="3604"/>
                  </a:lnTo>
                  <a:lnTo>
                    <a:pt x="739" y="3602"/>
                  </a:lnTo>
                  <a:lnTo>
                    <a:pt x="744" y="3601"/>
                  </a:lnTo>
                  <a:lnTo>
                    <a:pt x="748" y="3599"/>
                  </a:lnTo>
                  <a:lnTo>
                    <a:pt x="748" y="3594"/>
                  </a:lnTo>
                  <a:lnTo>
                    <a:pt x="749" y="3592"/>
                  </a:lnTo>
                  <a:lnTo>
                    <a:pt x="750" y="3591"/>
                  </a:lnTo>
                  <a:lnTo>
                    <a:pt x="751" y="3591"/>
                  </a:lnTo>
                  <a:lnTo>
                    <a:pt x="753" y="3591"/>
                  </a:lnTo>
                  <a:lnTo>
                    <a:pt x="754" y="3590"/>
                  </a:lnTo>
                  <a:lnTo>
                    <a:pt x="755" y="3586"/>
                  </a:lnTo>
                  <a:lnTo>
                    <a:pt x="755" y="3581"/>
                  </a:lnTo>
                  <a:lnTo>
                    <a:pt x="760" y="3581"/>
                  </a:lnTo>
                  <a:lnTo>
                    <a:pt x="765" y="3579"/>
                  </a:lnTo>
                  <a:lnTo>
                    <a:pt x="772" y="3576"/>
                  </a:lnTo>
                  <a:lnTo>
                    <a:pt x="778" y="3573"/>
                  </a:lnTo>
                  <a:lnTo>
                    <a:pt x="784" y="3569"/>
                  </a:lnTo>
                  <a:lnTo>
                    <a:pt x="789" y="3564"/>
                  </a:lnTo>
                  <a:lnTo>
                    <a:pt x="793" y="3560"/>
                  </a:lnTo>
                  <a:lnTo>
                    <a:pt x="794" y="3557"/>
                  </a:lnTo>
                  <a:lnTo>
                    <a:pt x="785" y="3564"/>
                  </a:lnTo>
                  <a:lnTo>
                    <a:pt x="782" y="3569"/>
                  </a:lnTo>
                  <a:lnTo>
                    <a:pt x="782" y="3570"/>
                  </a:lnTo>
                  <a:lnTo>
                    <a:pt x="783" y="3570"/>
                  </a:lnTo>
                  <a:lnTo>
                    <a:pt x="784" y="3569"/>
                  </a:lnTo>
                  <a:lnTo>
                    <a:pt x="789" y="3568"/>
                  </a:lnTo>
                  <a:lnTo>
                    <a:pt x="796" y="3564"/>
                  </a:lnTo>
                  <a:lnTo>
                    <a:pt x="802" y="3560"/>
                  </a:lnTo>
                  <a:lnTo>
                    <a:pt x="808" y="3557"/>
                  </a:lnTo>
                  <a:lnTo>
                    <a:pt x="811" y="3553"/>
                  </a:lnTo>
                  <a:lnTo>
                    <a:pt x="816" y="3547"/>
                  </a:lnTo>
                  <a:lnTo>
                    <a:pt x="823" y="3541"/>
                  </a:lnTo>
                  <a:lnTo>
                    <a:pt x="833" y="3534"/>
                  </a:lnTo>
                  <a:lnTo>
                    <a:pt x="841" y="3526"/>
                  </a:lnTo>
                  <a:lnTo>
                    <a:pt x="850" y="3520"/>
                  </a:lnTo>
                  <a:lnTo>
                    <a:pt x="857" y="3517"/>
                  </a:lnTo>
                  <a:lnTo>
                    <a:pt x="862" y="3515"/>
                  </a:lnTo>
                  <a:lnTo>
                    <a:pt x="846" y="3525"/>
                  </a:lnTo>
                  <a:lnTo>
                    <a:pt x="838" y="3529"/>
                  </a:lnTo>
                  <a:lnTo>
                    <a:pt x="836" y="3530"/>
                  </a:lnTo>
                  <a:lnTo>
                    <a:pt x="836" y="3529"/>
                  </a:lnTo>
                  <a:lnTo>
                    <a:pt x="838" y="3528"/>
                  </a:lnTo>
                  <a:lnTo>
                    <a:pt x="839" y="3526"/>
                  </a:lnTo>
                  <a:lnTo>
                    <a:pt x="845" y="3520"/>
                  </a:lnTo>
                  <a:lnTo>
                    <a:pt x="851" y="3513"/>
                  </a:lnTo>
                  <a:lnTo>
                    <a:pt x="857" y="3506"/>
                  </a:lnTo>
                  <a:lnTo>
                    <a:pt x="862" y="3500"/>
                  </a:lnTo>
                  <a:lnTo>
                    <a:pt x="891" y="3475"/>
                  </a:lnTo>
                  <a:lnTo>
                    <a:pt x="891" y="3467"/>
                  </a:lnTo>
                  <a:lnTo>
                    <a:pt x="901" y="3467"/>
                  </a:lnTo>
                  <a:lnTo>
                    <a:pt x="901" y="3457"/>
                  </a:lnTo>
                  <a:lnTo>
                    <a:pt x="908" y="3457"/>
                  </a:lnTo>
                  <a:lnTo>
                    <a:pt x="915" y="3449"/>
                  </a:lnTo>
                  <a:lnTo>
                    <a:pt x="915" y="3445"/>
                  </a:lnTo>
                  <a:lnTo>
                    <a:pt x="918" y="3440"/>
                  </a:lnTo>
                  <a:lnTo>
                    <a:pt x="920" y="3435"/>
                  </a:lnTo>
                  <a:lnTo>
                    <a:pt x="924" y="3430"/>
                  </a:lnTo>
                  <a:lnTo>
                    <a:pt x="926" y="3426"/>
                  </a:lnTo>
                  <a:lnTo>
                    <a:pt x="930" y="3421"/>
                  </a:lnTo>
                  <a:lnTo>
                    <a:pt x="934" y="3418"/>
                  </a:lnTo>
                  <a:lnTo>
                    <a:pt x="937" y="3417"/>
                  </a:lnTo>
                  <a:lnTo>
                    <a:pt x="930" y="3424"/>
                  </a:lnTo>
                  <a:lnTo>
                    <a:pt x="926" y="3427"/>
                  </a:lnTo>
                  <a:lnTo>
                    <a:pt x="925" y="3427"/>
                  </a:lnTo>
                  <a:lnTo>
                    <a:pt x="926" y="3424"/>
                  </a:lnTo>
                  <a:lnTo>
                    <a:pt x="927" y="3419"/>
                  </a:lnTo>
                  <a:lnTo>
                    <a:pt x="931" y="3413"/>
                  </a:lnTo>
                  <a:lnTo>
                    <a:pt x="934" y="3407"/>
                  </a:lnTo>
                  <a:lnTo>
                    <a:pt x="937" y="3401"/>
                  </a:lnTo>
                  <a:lnTo>
                    <a:pt x="942" y="3400"/>
                  </a:lnTo>
                  <a:lnTo>
                    <a:pt x="946" y="3398"/>
                  </a:lnTo>
                  <a:lnTo>
                    <a:pt x="949" y="3393"/>
                  </a:lnTo>
                  <a:lnTo>
                    <a:pt x="952" y="3388"/>
                  </a:lnTo>
                  <a:lnTo>
                    <a:pt x="955" y="3383"/>
                  </a:lnTo>
                  <a:lnTo>
                    <a:pt x="959" y="3379"/>
                  </a:lnTo>
                  <a:lnTo>
                    <a:pt x="963" y="3376"/>
                  </a:lnTo>
                  <a:lnTo>
                    <a:pt x="969" y="3375"/>
                  </a:lnTo>
                  <a:lnTo>
                    <a:pt x="970" y="3370"/>
                  </a:lnTo>
                  <a:lnTo>
                    <a:pt x="975" y="3362"/>
                  </a:lnTo>
                  <a:lnTo>
                    <a:pt x="982" y="3353"/>
                  </a:lnTo>
                  <a:lnTo>
                    <a:pt x="991" y="3343"/>
                  </a:lnTo>
                  <a:lnTo>
                    <a:pt x="998" y="3333"/>
                  </a:lnTo>
                  <a:lnTo>
                    <a:pt x="1005" y="3325"/>
                  </a:lnTo>
                  <a:lnTo>
                    <a:pt x="1010" y="3319"/>
                  </a:lnTo>
                  <a:lnTo>
                    <a:pt x="1012" y="3316"/>
                  </a:lnTo>
                  <a:lnTo>
                    <a:pt x="1012" y="3313"/>
                  </a:lnTo>
                  <a:lnTo>
                    <a:pt x="1014" y="3308"/>
                  </a:lnTo>
                  <a:lnTo>
                    <a:pt x="1015" y="3303"/>
                  </a:lnTo>
                  <a:lnTo>
                    <a:pt x="1019" y="3298"/>
                  </a:lnTo>
                  <a:lnTo>
                    <a:pt x="1021" y="3293"/>
                  </a:lnTo>
                  <a:lnTo>
                    <a:pt x="1026" y="3288"/>
                  </a:lnTo>
                  <a:lnTo>
                    <a:pt x="1031" y="3286"/>
                  </a:lnTo>
                  <a:lnTo>
                    <a:pt x="1037" y="3285"/>
                  </a:lnTo>
                  <a:lnTo>
                    <a:pt x="1037" y="3282"/>
                  </a:lnTo>
                  <a:lnTo>
                    <a:pt x="1038" y="3279"/>
                  </a:lnTo>
                  <a:lnTo>
                    <a:pt x="1039" y="3276"/>
                  </a:lnTo>
                  <a:lnTo>
                    <a:pt x="1040" y="3272"/>
                  </a:lnTo>
                  <a:lnTo>
                    <a:pt x="1042" y="3269"/>
                  </a:lnTo>
                  <a:lnTo>
                    <a:pt x="1043" y="3266"/>
                  </a:lnTo>
                  <a:lnTo>
                    <a:pt x="1043" y="3263"/>
                  </a:lnTo>
                  <a:lnTo>
                    <a:pt x="1044" y="3258"/>
                  </a:lnTo>
                  <a:lnTo>
                    <a:pt x="1049" y="3258"/>
                  </a:lnTo>
                  <a:lnTo>
                    <a:pt x="1053" y="3254"/>
                  </a:lnTo>
                  <a:lnTo>
                    <a:pt x="1055" y="3251"/>
                  </a:lnTo>
                  <a:lnTo>
                    <a:pt x="1059" y="3247"/>
                  </a:lnTo>
                  <a:lnTo>
                    <a:pt x="1061" y="3242"/>
                  </a:lnTo>
                  <a:lnTo>
                    <a:pt x="1065" y="3238"/>
                  </a:lnTo>
                  <a:lnTo>
                    <a:pt x="1068" y="3236"/>
                  </a:lnTo>
                  <a:lnTo>
                    <a:pt x="1073" y="3235"/>
                  </a:lnTo>
                  <a:lnTo>
                    <a:pt x="1078" y="3228"/>
                  </a:lnTo>
                  <a:lnTo>
                    <a:pt x="1085" y="3220"/>
                  </a:lnTo>
                  <a:lnTo>
                    <a:pt x="1095" y="3211"/>
                  </a:lnTo>
                  <a:lnTo>
                    <a:pt x="1106" y="3202"/>
                  </a:lnTo>
                  <a:lnTo>
                    <a:pt x="1116" y="3192"/>
                  </a:lnTo>
                  <a:lnTo>
                    <a:pt x="1125" y="3183"/>
                  </a:lnTo>
                  <a:lnTo>
                    <a:pt x="1129" y="3179"/>
                  </a:lnTo>
                  <a:lnTo>
                    <a:pt x="1132" y="3175"/>
                  </a:lnTo>
                  <a:lnTo>
                    <a:pt x="1133" y="3172"/>
                  </a:lnTo>
                  <a:lnTo>
                    <a:pt x="1134" y="3168"/>
                  </a:lnTo>
                  <a:lnTo>
                    <a:pt x="1139" y="3167"/>
                  </a:lnTo>
                  <a:lnTo>
                    <a:pt x="1145" y="3164"/>
                  </a:lnTo>
                  <a:lnTo>
                    <a:pt x="1150" y="3161"/>
                  </a:lnTo>
                  <a:lnTo>
                    <a:pt x="1156" y="3156"/>
                  </a:lnTo>
                  <a:lnTo>
                    <a:pt x="1162" y="3152"/>
                  </a:lnTo>
                  <a:lnTo>
                    <a:pt x="1168" y="3149"/>
                  </a:lnTo>
                  <a:lnTo>
                    <a:pt x="1174" y="3146"/>
                  </a:lnTo>
                  <a:lnTo>
                    <a:pt x="1180" y="3145"/>
                  </a:lnTo>
                  <a:lnTo>
                    <a:pt x="1187" y="3134"/>
                  </a:lnTo>
                  <a:lnTo>
                    <a:pt x="1187" y="3125"/>
                  </a:lnTo>
                  <a:lnTo>
                    <a:pt x="1195" y="3118"/>
                  </a:lnTo>
                  <a:lnTo>
                    <a:pt x="1200" y="3116"/>
                  </a:lnTo>
                  <a:lnTo>
                    <a:pt x="1209" y="3112"/>
                  </a:lnTo>
                  <a:lnTo>
                    <a:pt x="1221" y="3105"/>
                  </a:lnTo>
                  <a:lnTo>
                    <a:pt x="1235" y="3096"/>
                  </a:lnTo>
                  <a:lnTo>
                    <a:pt x="1248" y="3088"/>
                  </a:lnTo>
                  <a:lnTo>
                    <a:pt x="1259" y="3081"/>
                  </a:lnTo>
                  <a:lnTo>
                    <a:pt x="1266" y="3073"/>
                  </a:lnTo>
                  <a:lnTo>
                    <a:pt x="1270" y="3068"/>
                  </a:lnTo>
                  <a:lnTo>
                    <a:pt x="1276" y="3067"/>
                  </a:lnTo>
                  <a:lnTo>
                    <a:pt x="1287" y="3065"/>
                  </a:lnTo>
                  <a:lnTo>
                    <a:pt x="1298" y="3062"/>
                  </a:lnTo>
                  <a:lnTo>
                    <a:pt x="1311" y="3059"/>
                  </a:lnTo>
                  <a:lnTo>
                    <a:pt x="1323" y="3055"/>
                  </a:lnTo>
                  <a:lnTo>
                    <a:pt x="1336" y="3051"/>
                  </a:lnTo>
                  <a:lnTo>
                    <a:pt x="1345" y="3048"/>
                  </a:lnTo>
                  <a:lnTo>
                    <a:pt x="1353" y="3044"/>
                  </a:lnTo>
                  <a:lnTo>
                    <a:pt x="1353" y="3036"/>
                  </a:lnTo>
                  <a:lnTo>
                    <a:pt x="1365" y="3032"/>
                  </a:lnTo>
                  <a:lnTo>
                    <a:pt x="1379" y="3028"/>
                  </a:lnTo>
                  <a:lnTo>
                    <a:pt x="1394" y="3027"/>
                  </a:lnTo>
                  <a:lnTo>
                    <a:pt x="1410" y="3026"/>
                  </a:lnTo>
                  <a:lnTo>
                    <a:pt x="1425" y="3023"/>
                  </a:lnTo>
                  <a:lnTo>
                    <a:pt x="1440" y="3020"/>
                  </a:lnTo>
                  <a:lnTo>
                    <a:pt x="1447" y="3016"/>
                  </a:lnTo>
                  <a:lnTo>
                    <a:pt x="1455" y="3012"/>
                  </a:lnTo>
                  <a:lnTo>
                    <a:pt x="1461" y="3008"/>
                  </a:lnTo>
                  <a:lnTo>
                    <a:pt x="1467" y="3002"/>
                  </a:lnTo>
                  <a:lnTo>
                    <a:pt x="1489" y="3002"/>
                  </a:lnTo>
                  <a:lnTo>
                    <a:pt x="1489" y="2999"/>
                  </a:lnTo>
                  <a:lnTo>
                    <a:pt x="1491" y="2995"/>
                  </a:lnTo>
                  <a:lnTo>
                    <a:pt x="1493" y="2993"/>
                  </a:lnTo>
                  <a:lnTo>
                    <a:pt x="1497" y="2991"/>
                  </a:lnTo>
                  <a:lnTo>
                    <a:pt x="1502" y="2988"/>
                  </a:lnTo>
                  <a:lnTo>
                    <a:pt x="1506" y="2987"/>
                  </a:lnTo>
                  <a:lnTo>
                    <a:pt x="1509" y="2986"/>
                  </a:lnTo>
                  <a:lnTo>
                    <a:pt x="1513" y="2986"/>
                  </a:lnTo>
                  <a:lnTo>
                    <a:pt x="1513" y="2983"/>
                  </a:lnTo>
                  <a:lnTo>
                    <a:pt x="1514" y="2980"/>
                  </a:lnTo>
                  <a:lnTo>
                    <a:pt x="1515" y="2977"/>
                  </a:lnTo>
                  <a:lnTo>
                    <a:pt x="1517" y="2975"/>
                  </a:lnTo>
                  <a:lnTo>
                    <a:pt x="1519" y="2972"/>
                  </a:lnTo>
                  <a:lnTo>
                    <a:pt x="1521" y="2971"/>
                  </a:lnTo>
                  <a:lnTo>
                    <a:pt x="1524" y="2970"/>
                  </a:lnTo>
                  <a:lnTo>
                    <a:pt x="1527" y="2970"/>
                  </a:lnTo>
                  <a:lnTo>
                    <a:pt x="1523" y="2972"/>
                  </a:lnTo>
                  <a:lnTo>
                    <a:pt x="1520" y="2974"/>
                  </a:lnTo>
                  <a:lnTo>
                    <a:pt x="1519" y="2972"/>
                  </a:lnTo>
                  <a:lnTo>
                    <a:pt x="1519" y="2971"/>
                  </a:lnTo>
                  <a:lnTo>
                    <a:pt x="1520" y="2968"/>
                  </a:lnTo>
                  <a:lnTo>
                    <a:pt x="1521" y="2964"/>
                  </a:lnTo>
                  <a:lnTo>
                    <a:pt x="1524" y="2959"/>
                  </a:lnTo>
                  <a:lnTo>
                    <a:pt x="1527" y="2954"/>
                  </a:lnTo>
                  <a:lnTo>
                    <a:pt x="1534" y="2946"/>
                  </a:lnTo>
                  <a:lnTo>
                    <a:pt x="1540" y="2944"/>
                  </a:lnTo>
                  <a:lnTo>
                    <a:pt x="1543" y="2942"/>
                  </a:lnTo>
                  <a:lnTo>
                    <a:pt x="1547" y="2937"/>
                  </a:lnTo>
                  <a:lnTo>
                    <a:pt x="1551" y="2932"/>
                  </a:lnTo>
                  <a:lnTo>
                    <a:pt x="1553" y="2926"/>
                  </a:lnTo>
                  <a:lnTo>
                    <a:pt x="1554" y="2920"/>
                  </a:lnTo>
                  <a:lnTo>
                    <a:pt x="1555" y="2915"/>
                  </a:lnTo>
                  <a:lnTo>
                    <a:pt x="1555" y="2912"/>
                  </a:lnTo>
                  <a:lnTo>
                    <a:pt x="1559" y="2912"/>
                  </a:lnTo>
                  <a:lnTo>
                    <a:pt x="1561" y="2910"/>
                  </a:lnTo>
                  <a:lnTo>
                    <a:pt x="1565" y="2909"/>
                  </a:lnTo>
                  <a:lnTo>
                    <a:pt x="1568" y="2908"/>
                  </a:lnTo>
                  <a:lnTo>
                    <a:pt x="1571" y="2907"/>
                  </a:lnTo>
                  <a:lnTo>
                    <a:pt x="1575" y="2906"/>
                  </a:lnTo>
                  <a:lnTo>
                    <a:pt x="1577" y="2904"/>
                  </a:lnTo>
                  <a:lnTo>
                    <a:pt x="1580" y="2903"/>
                  </a:lnTo>
                  <a:lnTo>
                    <a:pt x="1581" y="2901"/>
                  </a:lnTo>
                  <a:lnTo>
                    <a:pt x="1581" y="2897"/>
                  </a:lnTo>
                  <a:lnTo>
                    <a:pt x="1582" y="2892"/>
                  </a:lnTo>
                  <a:lnTo>
                    <a:pt x="1583" y="2887"/>
                  </a:lnTo>
                  <a:lnTo>
                    <a:pt x="1586" y="2882"/>
                  </a:lnTo>
                  <a:lnTo>
                    <a:pt x="1587" y="2878"/>
                  </a:lnTo>
                  <a:lnTo>
                    <a:pt x="1587" y="2874"/>
                  </a:lnTo>
                  <a:lnTo>
                    <a:pt x="1587" y="2869"/>
                  </a:lnTo>
                  <a:lnTo>
                    <a:pt x="1592" y="2863"/>
                  </a:lnTo>
                  <a:lnTo>
                    <a:pt x="1597" y="2857"/>
                  </a:lnTo>
                  <a:lnTo>
                    <a:pt x="1600" y="2848"/>
                  </a:lnTo>
                  <a:lnTo>
                    <a:pt x="1604" y="2840"/>
                  </a:lnTo>
                  <a:lnTo>
                    <a:pt x="1609" y="2819"/>
                  </a:lnTo>
                  <a:lnTo>
                    <a:pt x="1612" y="2795"/>
                  </a:lnTo>
                  <a:lnTo>
                    <a:pt x="1615" y="2769"/>
                  </a:lnTo>
                  <a:lnTo>
                    <a:pt x="1617" y="2742"/>
                  </a:lnTo>
                  <a:lnTo>
                    <a:pt x="1617" y="2711"/>
                  </a:lnTo>
                  <a:lnTo>
                    <a:pt x="1617" y="2681"/>
                  </a:lnTo>
                  <a:lnTo>
                    <a:pt x="1617" y="2619"/>
                  </a:lnTo>
                  <a:lnTo>
                    <a:pt x="1616" y="2562"/>
                  </a:lnTo>
                  <a:lnTo>
                    <a:pt x="1617" y="2535"/>
                  </a:lnTo>
                  <a:lnTo>
                    <a:pt x="1619" y="2511"/>
                  </a:lnTo>
                  <a:lnTo>
                    <a:pt x="1621" y="2490"/>
                  </a:lnTo>
                  <a:lnTo>
                    <a:pt x="1623" y="2472"/>
                  </a:lnTo>
                  <a:lnTo>
                    <a:pt x="1629" y="2450"/>
                  </a:lnTo>
                  <a:lnTo>
                    <a:pt x="1633" y="2424"/>
                  </a:lnTo>
                  <a:lnTo>
                    <a:pt x="1637" y="2399"/>
                  </a:lnTo>
                  <a:lnTo>
                    <a:pt x="1642" y="2371"/>
                  </a:lnTo>
                  <a:lnTo>
                    <a:pt x="1646" y="2344"/>
                  </a:lnTo>
                  <a:lnTo>
                    <a:pt x="1653" y="2319"/>
                  </a:lnTo>
                  <a:lnTo>
                    <a:pt x="1656" y="2307"/>
                  </a:lnTo>
                  <a:lnTo>
                    <a:pt x="1660" y="2294"/>
                  </a:lnTo>
                  <a:lnTo>
                    <a:pt x="1665" y="2283"/>
                  </a:lnTo>
                  <a:lnTo>
                    <a:pt x="1670" y="2274"/>
                  </a:lnTo>
                  <a:lnTo>
                    <a:pt x="1677" y="2274"/>
                  </a:lnTo>
                  <a:lnTo>
                    <a:pt x="1679" y="2270"/>
                  </a:lnTo>
                  <a:lnTo>
                    <a:pt x="1682" y="2263"/>
                  </a:lnTo>
                  <a:lnTo>
                    <a:pt x="1684" y="2256"/>
                  </a:lnTo>
                  <a:lnTo>
                    <a:pt x="1685" y="2247"/>
                  </a:lnTo>
                  <a:lnTo>
                    <a:pt x="1688" y="2240"/>
                  </a:lnTo>
                  <a:lnTo>
                    <a:pt x="1690" y="2232"/>
                  </a:lnTo>
                  <a:lnTo>
                    <a:pt x="1693" y="2230"/>
                  </a:lnTo>
                  <a:lnTo>
                    <a:pt x="1694" y="2228"/>
                  </a:lnTo>
                  <a:lnTo>
                    <a:pt x="1696" y="2226"/>
                  </a:lnTo>
                  <a:lnTo>
                    <a:pt x="1699" y="2226"/>
                  </a:lnTo>
                  <a:lnTo>
                    <a:pt x="1694" y="2237"/>
                  </a:lnTo>
                  <a:lnTo>
                    <a:pt x="1691" y="2242"/>
                  </a:lnTo>
                  <a:lnTo>
                    <a:pt x="1690" y="2243"/>
                  </a:lnTo>
                  <a:lnTo>
                    <a:pt x="1689" y="2242"/>
                  </a:lnTo>
                  <a:lnTo>
                    <a:pt x="1689" y="2241"/>
                  </a:lnTo>
                  <a:lnTo>
                    <a:pt x="1688" y="2239"/>
                  </a:lnTo>
                  <a:lnTo>
                    <a:pt x="1689" y="2232"/>
                  </a:lnTo>
                  <a:lnTo>
                    <a:pt x="1691" y="2224"/>
                  </a:lnTo>
                  <a:lnTo>
                    <a:pt x="1694" y="2215"/>
                  </a:lnTo>
                  <a:lnTo>
                    <a:pt x="1699" y="2208"/>
                  </a:lnTo>
                  <a:lnTo>
                    <a:pt x="1708" y="2200"/>
                  </a:lnTo>
                  <a:lnTo>
                    <a:pt x="1723" y="2200"/>
                  </a:lnTo>
                  <a:lnTo>
                    <a:pt x="1728" y="2200"/>
                  </a:lnTo>
                  <a:lnTo>
                    <a:pt x="1734" y="2197"/>
                  </a:lnTo>
                  <a:lnTo>
                    <a:pt x="1741" y="2195"/>
                  </a:lnTo>
                  <a:lnTo>
                    <a:pt x="1750" y="2191"/>
                  </a:lnTo>
                  <a:lnTo>
                    <a:pt x="1758" y="2187"/>
                  </a:lnTo>
                  <a:lnTo>
                    <a:pt x="1766" y="2183"/>
                  </a:lnTo>
                  <a:lnTo>
                    <a:pt x="1772" y="2179"/>
                  </a:lnTo>
                  <a:lnTo>
                    <a:pt x="1776" y="2177"/>
                  </a:lnTo>
                  <a:lnTo>
                    <a:pt x="1776" y="2168"/>
                  </a:lnTo>
                  <a:lnTo>
                    <a:pt x="1781" y="2166"/>
                  </a:lnTo>
                  <a:lnTo>
                    <a:pt x="1787" y="2166"/>
                  </a:lnTo>
                  <a:lnTo>
                    <a:pt x="1795" y="2167"/>
                  </a:lnTo>
                  <a:lnTo>
                    <a:pt x="1802" y="2169"/>
                  </a:lnTo>
                  <a:lnTo>
                    <a:pt x="1810" y="2172"/>
                  </a:lnTo>
                  <a:lnTo>
                    <a:pt x="1818" y="2174"/>
                  </a:lnTo>
                  <a:lnTo>
                    <a:pt x="1824" y="2175"/>
                  </a:lnTo>
                  <a:lnTo>
                    <a:pt x="1827" y="2177"/>
                  </a:lnTo>
                  <a:lnTo>
                    <a:pt x="1829" y="2180"/>
                  </a:lnTo>
                  <a:lnTo>
                    <a:pt x="1832" y="2185"/>
                  </a:lnTo>
                  <a:lnTo>
                    <a:pt x="1838" y="2190"/>
                  </a:lnTo>
                  <a:lnTo>
                    <a:pt x="1846" y="2196"/>
                  </a:lnTo>
                  <a:lnTo>
                    <a:pt x="1864" y="2206"/>
                  </a:lnTo>
                  <a:lnTo>
                    <a:pt x="1885" y="2217"/>
                  </a:lnTo>
                  <a:lnTo>
                    <a:pt x="1906" y="2228"/>
                  </a:lnTo>
                  <a:lnTo>
                    <a:pt x="1925" y="2239"/>
                  </a:lnTo>
                  <a:lnTo>
                    <a:pt x="1932" y="2243"/>
                  </a:lnTo>
                  <a:lnTo>
                    <a:pt x="1937" y="2248"/>
                  </a:lnTo>
                  <a:lnTo>
                    <a:pt x="1940" y="2253"/>
                  </a:lnTo>
                  <a:lnTo>
                    <a:pt x="1942" y="2258"/>
                  </a:lnTo>
                  <a:lnTo>
                    <a:pt x="1963" y="2258"/>
                  </a:lnTo>
                  <a:lnTo>
                    <a:pt x="1963" y="2266"/>
                  </a:lnTo>
                  <a:lnTo>
                    <a:pt x="2010" y="2266"/>
                  </a:lnTo>
                  <a:lnTo>
                    <a:pt x="2011" y="2260"/>
                  </a:lnTo>
                  <a:lnTo>
                    <a:pt x="2012" y="2256"/>
                  </a:lnTo>
                  <a:lnTo>
                    <a:pt x="2015" y="2252"/>
                  </a:lnTo>
                  <a:lnTo>
                    <a:pt x="2018" y="2248"/>
                  </a:lnTo>
                  <a:lnTo>
                    <a:pt x="2022" y="2246"/>
                  </a:lnTo>
                  <a:lnTo>
                    <a:pt x="2025" y="2243"/>
                  </a:lnTo>
                  <a:lnTo>
                    <a:pt x="2029" y="2242"/>
                  </a:lnTo>
                  <a:lnTo>
                    <a:pt x="2032" y="2242"/>
                  </a:lnTo>
                  <a:lnTo>
                    <a:pt x="2032" y="2234"/>
                  </a:lnTo>
                  <a:lnTo>
                    <a:pt x="2035" y="2234"/>
                  </a:lnTo>
                  <a:lnTo>
                    <a:pt x="2040" y="2230"/>
                  </a:lnTo>
                  <a:lnTo>
                    <a:pt x="2044" y="2226"/>
                  </a:lnTo>
                  <a:lnTo>
                    <a:pt x="2049" y="2221"/>
                  </a:lnTo>
                  <a:lnTo>
                    <a:pt x="2052" y="2217"/>
                  </a:lnTo>
                  <a:lnTo>
                    <a:pt x="2057" y="2212"/>
                  </a:lnTo>
                  <a:lnTo>
                    <a:pt x="2061" y="2209"/>
                  </a:lnTo>
                  <a:lnTo>
                    <a:pt x="2063" y="2208"/>
                  </a:lnTo>
                  <a:lnTo>
                    <a:pt x="2063" y="2141"/>
                  </a:lnTo>
                  <a:lnTo>
                    <a:pt x="2056" y="2141"/>
                  </a:lnTo>
                  <a:lnTo>
                    <a:pt x="2055" y="2132"/>
                  </a:lnTo>
                  <a:lnTo>
                    <a:pt x="2055" y="2117"/>
                  </a:lnTo>
                  <a:lnTo>
                    <a:pt x="2056" y="2099"/>
                  </a:lnTo>
                  <a:lnTo>
                    <a:pt x="2058" y="2078"/>
                  </a:lnTo>
                  <a:lnTo>
                    <a:pt x="2061" y="2057"/>
                  </a:lnTo>
                  <a:lnTo>
                    <a:pt x="2064" y="2040"/>
                  </a:lnTo>
                  <a:lnTo>
                    <a:pt x="2068" y="2027"/>
                  </a:lnTo>
                  <a:lnTo>
                    <a:pt x="2070" y="2020"/>
                  </a:lnTo>
                  <a:lnTo>
                    <a:pt x="2078" y="2020"/>
                  </a:lnTo>
                  <a:lnTo>
                    <a:pt x="2083" y="2011"/>
                  </a:lnTo>
                  <a:lnTo>
                    <a:pt x="2086" y="2002"/>
                  </a:lnTo>
                  <a:lnTo>
                    <a:pt x="2090" y="1992"/>
                  </a:lnTo>
                  <a:lnTo>
                    <a:pt x="2092" y="1980"/>
                  </a:lnTo>
                  <a:lnTo>
                    <a:pt x="2097" y="1955"/>
                  </a:lnTo>
                  <a:lnTo>
                    <a:pt x="2102" y="1926"/>
                  </a:lnTo>
                  <a:lnTo>
                    <a:pt x="2104" y="1897"/>
                  </a:lnTo>
                  <a:lnTo>
                    <a:pt x="2107" y="1864"/>
                  </a:lnTo>
                  <a:lnTo>
                    <a:pt x="2107" y="1831"/>
                  </a:lnTo>
                  <a:lnTo>
                    <a:pt x="2107" y="1797"/>
                  </a:lnTo>
                  <a:lnTo>
                    <a:pt x="2106" y="1763"/>
                  </a:lnTo>
                  <a:lnTo>
                    <a:pt x="2104" y="1729"/>
                  </a:lnTo>
                  <a:lnTo>
                    <a:pt x="2102" y="1697"/>
                  </a:lnTo>
                  <a:lnTo>
                    <a:pt x="2100" y="1665"/>
                  </a:lnTo>
                  <a:lnTo>
                    <a:pt x="2097" y="1636"/>
                  </a:lnTo>
                  <a:lnTo>
                    <a:pt x="2093" y="1609"/>
                  </a:lnTo>
                  <a:lnTo>
                    <a:pt x="2090" y="1585"/>
                  </a:lnTo>
                  <a:lnTo>
                    <a:pt x="2085" y="1564"/>
                  </a:lnTo>
                  <a:lnTo>
                    <a:pt x="2078" y="1530"/>
                  </a:lnTo>
                  <a:lnTo>
                    <a:pt x="2073" y="1495"/>
                  </a:lnTo>
                  <a:lnTo>
                    <a:pt x="2068" y="1457"/>
                  </a:lnTo>
                  <a:lnTo>
                    <a:pt x="2066" y="1420"/>
                  </a:lnTo>
                  <a:lnTo>
                    <a:pt x="2064" y="1381"/>
                  </a:lnTo>
                  <a:lnTo>
                    <a:pt x="2063" y="1342"/>
                  </a:lnTo>
                  <a:lnTo>
                    <a:pt x="2064" y="1303"/>
                  </a:lnTo>
                  <a:lnTo>
                    <a:pt x="2066" y="1263"/>
                  </a:lnTo>
                  <a:lnTo>
                    <a:pt x="2069" y="1183"/>
                  </a:lnTo>
                  <a:lnTo>
                    <a:pt x="2073" y="1105"/>
                  </a:lnTo>
                  <a:lnTo>
                    <a:pt x="2076" y="1030"/>
                  </a:lnTo>
                  <a:lnTo>
                    <a:pt x="2078" y="959"/>
                  </a:lnTo>
                  <a:lnTo>
                    <a:pt x="2085" y="951"/>
                  </a:lnTo>
                  <a:lnTo>
                    <a:pt x="2092" y="949"/>
                  </a:lnTo>
                  <a:lnTo>
                    <a:pt x="2101" y="945"/>
                  </a:lnTo>
                  <a:lnTo>
                    <a:pt x="2110" y="937"/>
                  </a:lnTo>
                  <a:lnTo>
                    <a:pt x="2121" y="930"/>
                  </a:lnTo>
                  <a:lnTo>
                    <a:pt x="2131" y="921"/>
                  </a:lnTo>
                  <a:lnTo>
                    <a:pt x="2138" y="914"/>
                  </a:lnTo>
                  <a:lnTo>
                    <a:pt x="2144" y="908"/>
                  </a:lnTo>
                  <a:lnTo>
                    <a:pt x="2146" y="903"/>
                  </a:lnTo>
                  <a:lnTo>
                    <a:pt x="2149" y="902"/>
                  </a:lnTo>
                  <a:lnTo>
                    <a:pt x="2153" y="901"/>
                  </a:lnTo>
                  <a:lnTo>
                    <a:pt x="2157" y="897"/>
                  </a:lnTo>
                  <a:lnTo>
                    <a:pt x="2160" y="894"/>
                  </a:lnTo>
                  <a:lnTo>
                    <a:pt x="2165" y="891"/>
                  </a:lnTo>
                  <a:lnTo>
                    <a:pt x="2170" y="887"/>
                  </a:lnTo>
                  <a:lnTo>
                    <a:pt x="2174" y="885"/>
                  </a:lnTo>
                  <a:lnTo>
                    <a:pt x="2177" y="885"/>
                  </a:lnTo>
                  <a:lnTo>
                    <a:pt x="2185" y="876"/>
                  </a:lnTo>
                  <a:lnTo>
                    <a:pt x="2192" y="869"/>
                  </a:lnTo>
                  <a:lnTo>
                    <a:pt x="2192" y="866"/>
                  </a:lnTo>
                  <a:lnTo>
                    <a:pt x="2193" y="863"/>
                  </a:lnTo>
                  <a:lnTo>
                    <a:pt x="2194" y="861"/>
                  </a:lnTo>
                  <a:lnTo>
                    <a:pt x="2197" y="858"/>
                  </a:lnTo>
                  <a:lnTo>
                    <a:pt x="2199" y="856"/>
                  </a:lnTo>
                  <a:lnTo>
                    <a:pt x="2202" y="855"/>
                  </a:lnTo>
                  <a:lnTo>
                    <a:pt x="2204" y="853"/>
                  </a:lnTo>
                  <a:lnTo>
                    <a:pt x="2206" y="853"/>
                  </a:lnTo>
                  <a:lnTo>
                    <a:pt x="2202" y="855"/>
                  </a:lnTo>
                  <a:lnTo>
                    <a:pt x="2199" y="856"/>
                  </a:lnTo>
                  <a:lnTo>
                    <a:pt x="2198" y="856"/>
                  </a:lnTo>
                  <a:lnTo>
                    <a:pt x="2198" y="853"/>
                  </a:lnTo>
                  <a:lnTo>
                    <a:pt x="2199" y="851"/>
                  </a:lnTo>
                  <a:lnTo>
                    <a:pt x="2202" y="847"/>
                  </a:lnTo>
                  <a:lnTo>
                    <a:pt x="2204" y="842"/>
                  </a:lnTo>
                  <a:lnTo>
                    <a:pt x="2206" y="836"/>
                  </a:lnTo>
                  <a:lnTo>
                    <a:pt x="2209" y="836"/>
                  </a:lnTo>
                  <a:lnTo>
                    <a:pt x="2212" y="834"/>
                  </a:lnTo>
                  <a:lnTo>
                    <a:pt x="2215" y="830"/>
                  </a:lnTo>
                  <a:lnTo>
                    <a:pt x="2216" y="827"/>
                  </a:lnTo>
                  <a:lnTo>
                    <a:pt x="2219" y="822"/>
                  </a:lnTo>
                  <a:lnTo>
                    <a:pt x="2220" y="818"/>
                  </a:lnTo>
                  <a:lnTo>
                    <a:pt x="2221" y="815"/>
                  </a:lnTo>
                  <a:lnTo>
                    <a:pt x="2221" y="811"/>
                  </a:lnTo>
                  <a:lnTo>
                    <a:pt x="2227" y="806"/>
                  </a:lnTo>
                  <a:lnTo>
                    <a:pt x="2232" y="798"/>
                  </a:lnTo>
                  <a:lnTo>
                    <a:pt x="2238" y="789"/>
                  </a:lnTo>
                  <a:lnTo>
                    <a:pt x="2244" y="778"/>
                  </a:lnTo>
                  <a:lnTo>
                    <a:pt x="2250" y="768"/>
                  </a:lnTo>
                  <a:lnTo>
                    <a:pt x="2256" y="760"/>
                  </a:lnTo>
                  <a:lnTo>
                    <a:pt x="2259" y="757"/>
                  </a:lnTo>
                  <a:lnTo>
                    <a:pt x="2262" y="755"/>
                  </a:lnTo>
                  <a:lnTo>
                    <a:pt x="2265" y="753"/>
                  </a:lnTo>
                  <a:lnTo>
                    <a:pt x="2267" y="753"/>
                  </a:lnTo>
                  <a:lnTo>
                    <a:pt x="2274" y="744"/>
                  </a:lnTo>
                  <a:lnTo>
                    <a:pt x="2274" y="742"/>
                  </a:lnTo>
                  <a:lnTo>
                    <a:pt x="2276" y="738"/>
                  </a:lnTo>
                  <a:lnTo>
                    <a:pt x="2277" y="736"/>
                  </a:lnTo>
                  <a:lnTo>
                    <a:pt x="2278" y="732"/>
                  </a:lnTo>
                  <a:lnTo>
                    <a:pt x="2279" y="729"/>
                  </a:lnTo>
                  <a:lnTo>
                    <a:pt x="2280" y="727"/>
                  </a:lnTo>
                  <a:lnTo>
                    <a:pt x="2282" y="723"/>
                  </a:lnTo>
                  <a:lnTo>
                    <a:pt x="2282" y="721"/>
                  </a:lnTo>
                  <a:lnTo>
                    <a:pt x="2284" y="720"/>
                  </a:lnTo>
                  <a:lnTo>
                    <a:pt x="2287" y="719"/>
                  </a:lnTo>
                  <a:lnTo>
                    <a:pt x="2289" y="717"/>
                  </a:lnTo>
                  <a:lnTo>
                    <a:pt x="2290" y="715"/>
                  </a:lnTo>
                  <a:lnTo>
                    <a:pt x="2294" y="710"/>
                  </a:lnTo>
                  <a:lnTo>
                    <a:pt x="2297" y="703"/>
                  </a:lnTo>
                  <a:lnTo>
                    <a:pt x="2301" y="697"/>
                  </a:lnTo>
                  <a:lnTo>
                    <a:pt x="2306" y="692"/>
                  </a:lnTo>
                  <a:lnTo>
                    <a:pt x="2310" y="689"/>
                  </a:lnTo>
                  <a:lnTo>
                    <a:pt x="2312" y="688"/>
                  </a:lnTo>
                  <a:lnTo>
                    <a:pt x="2317" y="687"/>
                  </a:lnTo>
                  <a:lnTo>
                    <a:pt x="2321" y="686"/>
                  </a:lnTo>
                  <a:lnTo>
                    <a:pt x="2328" y="678"/>
                  </a:lnTo>
                  <a:lnTo>
                    <a:pt x="2325" y="681"/>
                  </a:lnTo>
                  <a:lnTo>
                    <a:pt x="2324" y="681"/>
                  </a:lnTo>
                  <a:lnTo>
                    <a:pt x="2325" y="680"/>
                  </a:lnTo>
                  <a:lnTo>
                    <a:pt x="2327" y="676"/>
                  </a:lnTo>
                  <a:lnTo>
                    <a:pt x="2327" y="672"/>
                  </a:lnTo>
                  <a:lnTo>
                    <a:pt x="2328" y="668"/>
                  </a:lnTo>
                  <a:lnTo>
                    <a:pt x="2328" y="663"/>
                  </a:lnTo>
                  <a:lnTo>
                    <a:pt x="2333" y="661"/>
                  </a:lnTo>
                  <a:lnTo>
                    <a:pt x="2334" y="661"/>
                  </a:lnTo>
                  <a:lnTo>
                    <a:pt x="2335" y="660"/>
                  </a:lnTo>
                  <a:lnTo>
                    <a:pt x="2335" y="658"/>
                  </a:lnTo>
                  <a:lnTo>
                    <a:pt x="2335" y="657"/>
                  </a:lnTo>
                  <a:lnTo>
                    <a:pt x="2336" y="655"/>
                  </a:lnTo>
                  <a:lnTo>
                    <a:pt x="2339" y="654"/>
                  </a:lnTo>
                  <a:lnTo>
                    <a:pt x="2342" y="654"/>
                  </a:lnTo>
                  <a:lnTo>
                    <a:pt x="2344" y="651"/>
                  </a:lnTo>
                  <a:lnTo>
                    <a:pt x="2345" y="644"/>
                  </a:lnTo>
                  <a:lnTo>
                    <a:pt x="2347" y="637"/>
                  </a:lnTo>
                  <a:lnTo>
                    <a:pt x="2350" y="630"/>
                  </a:lnTo>
                  <a:lnTo>
                    <a:pt x="2352" y="621"/>
                  </a:lnTo>
                  <a:lnTo>
                    <a:pt x="2355" y="614"/>
                  </a:lnTo>
                  <a:lnTo>
                    <a:pt x="2357" y="608"/>
                  </a:lnTo>
                  <a:lnTo>
                    <a:pt x="2357" y="604"/>
                  </a:lnTo>
                  <a:lnTo>
                    <a:pt x="2364" y="604"/>
                  </a:lnTo>
                  <a:lnTo>
                    <a:pt x="2364" y="569"/>
                  </a:lnTo>
                  <a:lnTo>
                    <a:pt x="2372" y="569"/>
                  </a:lnTo>
                  <a:lnTo>
                    <a:pt x="2374" y="563"/>
                  </a:lnTo>
                  <a:lnTo>
                    <a:pt x="2375" y="555"/>
                  </a:lnTo>
                  <a:lnTo>
                    <a:pt x="2374" y="544"/>
                  </a:lnTo>
                  <a:lnTo>
                    <a:pt x="2373" y="534"/>
                  </a:lnTo>
                  <a:lnTo>
                    <a:pt x="2372" y="523"/>
                  </a:lnTo>
                  <a:lnTo>
                    <a:pt x="2370" y="513"/>
                  </a:lnTo>
                  <a:lnTo>
                    <a:pt x="2370" y="503"/>
                  </a:lnTo>
                  <a:lnTo>
                    <a:pt x="2372" y="496"/>
                  </a:lnTo>
                  <a:lnTo>
                    <a:pt x="2381" y="496"/>
                  </a:lnTo>
                  <a:lnTo>
                    <a:pt x="2390" y="478"/>
                  </a:lnTo>
                  <a:lnTo>
                    <a:pt x="2398" y="457"/>
                  </a:lnTo>
                  <a:lnTo>
                    <a:pt x="2404" y="434"/>
                  </a:lnTo>
                  <a:lnTo>
                    <a:pt x="2409" y="411"/>
                  </a:lnTo>
                  <a:lnTo>
                    <a:pt x="2414" y="386"/>
                  </a:lnTo>
                  <a:lnTo>
                    <a:pt x="2418" y="359"/>
                  </a:lnTo>
                  <a:lnTo>
                    <a:pt x="2420" y="331"/>
                  </a:lnTo>
                  <a:lnTo>
                    <a:pt x="2423" y="303"/>
                  </a:lnTo>
                  <a:lnTo>
                    <a:pt x="2425" y="246"/>
                  </a:lnTo>
                  <a:lnTo>
                    <a:pt x="2425" y="190"/>
                  </a:lnTo>
                  <a:lnTo>
                    <a:pt x="2425" y="138"/>
                  </a:lnTo>
                  <a:lnTo>
                    <a:pt x="2425" y="90"/>
                  </a:lnTo>
                  <a:lnTo>
                    <a:pt x="2418" y="83"/>
                  </a:lnTo>
                  <a:lnTo>
                    <a:pt x="2396" y="83"/>
                  </a:lnTo>
                  <a:lnTo>
                    <a:pt x="2396" y="75"/>
                  </a:lnTo>
                  <a:lnTo>
                    <a:pt x="2372" y="75"/>
                  </a:lnTo>
                  <a:lnTo>
                    <a:pt x="2372" y="67"/>
                  </a:lnTo>
                  <a:lnTo>
                    <a:pt x="2369" y="67"/>
                  </a:lnTo>
                  <a:lnTo>
                    <a:pt x="2367" y="69"/>
                  </a:lnTo>
                  <a:lnTo>
                    <a:pt x="2366" y="70"/>
                  </a:lnTo>
                  <a:lnTo>
                    <a:pt x="2364" y="72"/>
                  </a:lnTo>
                  <a:lnTo>
                    <a:pt x="2366" y="75"/>
                  </a:lnTo>
                  <a:lnTo>
                    <a:pt x="2369" y="77"/>
                  </a:lnTo>
                  <a:lnTo>
                    <a:pt x="2374" y="79"/>
                  </a:lnTo>
                  <a:lnTo>
                    <a:pt x="2381" y="83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66" name="Freeform 71"/>
            <p:cNvSpPr>
              <a:spLocks/>
            </p:cNvSpPr>
            <p:nvPr/>
          </p:nvSpPr>
          <p:spPr bwMode="auto">
            <a:xfrm>
              <a:off x="1140" y="995"/>
              <a:ext cx="1128" cy="1093"/>
            </a:xfrm>
            <a:custGeom>
              <a:avLst/>
              <a:gdLst>
                <a:gd name="T0" fmla="*/ 0 w 4483"/>
                <a:gd name="T1" fmla="*/ 0 h 4909"/>
                <a:gd name="T2" fmla="*/ 0 w 4483"/>
                <a:gd name="T3" fmla="*/ 0 h 4909"/>
                <a:gd name="T4" fmla="*/ 0 w 4483"/>
                <a:gd name="T5" fmla="*/ 0 h 4909"/>
                <a:gd name="T6" fmla="*/ 0 w 4483"/>
                <a:gd name="T7" fmla="*/ 0 h 4909"/>
                <a:gd name="T8" fmla="*/ 0 w 4483"/>
                <a:gd name="T9" fmla="*/ 0 h 4909"/>
                <a:gd name="T10" fmla="*/ 0 w 4483"/>
                <a:gd name="T11" fmla="*/ 0 h 4909"/>
                <a:gd name="T12" fmla="*/ 0 w 4483"/>
                <a:gd name="T13" fmla="*/ 0 h 4909"/>
                <a:gd name="T14" fmla="*/ 0 w 4483"/>
                <a:gd name="T15" fmla="*/ 0 h 4909"/>
                <a:gd name="T16" fmla="*/ 0 w 4483"/>
                <a:gd name="T17" fmla="*/ 0 h 4909"/>
                <a:gd name="T18" fmla="*/ 0 w 4483"/>
                <a:gd name="T19" fmla="*/ 0 h 4909"/>
                <a:gd name="T20" fmla="*/ 0 w 4483"/>
                <a:gd name="T21" fmla="*/ 0 h 4909"/>
                <a:gd name="T22" fmla="*/ 0 w 4483"/>
                <a:gd name="T23" fmla="*/ 0 h 4909"/>
                <a:gd name="T24" fmla="*/ 0 w 4483"/>
                <a:gd name="T25" fmla="*/ 0 h 4909"/>
                <a:gd name="T26" fmla="*/ 0 w 4483"/>
                <a:gd name="T27" fmla="*/ 0 h 4909"/>
                <a:gd name="T28" fmla="*/ 0 w 4483"/>
                <a:gd name="T29" fmla="*/ 0 h 4909"/>
                <a:gd name="T30" fmla="*/ 0 w 4483"/>
                <a:gd name="T31" fmla="*/ 0 h 4909"/>
                <a:gd name="T32" fmla="*/ 0 w 4483"/>
                <a:gd name="T33" fmla="*/ 0 h 4909"/>
                <a:gd name="T34" fmla="*/ 0 w 4483"/>
                <a:gd name="T35" fmla="*/ 0 h 4909"/>
                <a:gd name="T36" fmla="*/ 0 w 4483"/>
                <a:gd name="T37" fmla="*/ 0 h 4909"/>
                <a:gd name="T38" fmla="*/ 0 w 4483"/>
                <a:gd name="T39" fmla="*/ 0 h 4909"/>
                <a:gd name="T40" fmla="*/ 0 w 4483"/>
                <a:gd name="T41" fmla="*/ 0 h 4909"/>
                <a:gd name="T42" fmla="*/ 0 w 4483"/>
                <a:gd name="T43" fmla="*/ 0 h 4909"/>
                <a:gd name="T44" fmla="*/ 0 w 4483"/>
                <a:gd name="T45" fmla="*/ 0 h 4909"/>
                <a:gd name="T46" fmla="*/ 0 w 4483"/>
                <a:gd name="T47" fmla="*/ 0 h 4909"/>
                <a:gd name="T48" fmla="*/ 0 w 4483"/>
                <a:gd name="T49" fmla="*/ 0 h 4909"/>
                <a:gd name="T50" fmla="*/ 0 w 4483"/>
                <a:gd name="T51" fmla="*/ 0 h 4909"/>
                <a:gd name="T52" fmla="*/ 0 w 4483"/>
                <a:gd name="T53" fmla="*/ 0 h 4909"/>
                <a:gd name="T54" fmla="*/ 0 w 4483"/>
                <a:gd name="T55" fmla="*/ 0 h 4909"/>
                <a:gd name="T56" fmla="*/ 0 w 4483"/>
                <a:gd name="T57" fmla="*/ 0 h 4909"/>
                <a:gd name="T58" fmla="*/ 0 w 4483"/>
                <a:gd name="T59" fmla="*/ 0 h 4909"/>
                <a:gd name="T60" fmla="*/ 0 w 4483"/>
                <a:gd name="T61" fmla="*/ 0 h 4909"/>
                <a:gd name="T62" fmla="*/ 0 w 4483"/>
                <a:gd name="T63" fmla="*/ 0 h 4909"/>
                <a:gd name="T64" fmla="*/ 0 w 4483"/>
                <a:gd name="T65" fmla="*/ 0 h 4909"/>
                <a:gd name="T66" fmla="*/ 0 w 4483"/>
                <a:gd name="T67" fmla="*/ 0 h 4909"/>
                <a:gd name="T68" fmla="*/ 0 w 4483"/>
                <a:gd name="T69" fmla="*/ 0 h 4909"/>
                <a:gd name="T70" fmla="*/ 0 w 4483"/>
                <a:gd name="T71" fmla="*/ 0 h 4909"/>
                <a:gd name="T72" fmla="*/ 0 w 4483"/>
                <a:gd name="T73" fmla="*/ 0 h 4909"/>
                <a:gd name="T74" fmla="*/ 0 w 4483"/>
                <a:gd name="T75" fmla="*/ 0 h 4909"/>
                <a:gd name="T76" fmla="*/ 0 w 4483"/>
                <a:gd name="T77" fmla="*/ 0 h 4909"/>
                <a:gd name="T78" fmla="*/ 0 w 4483"/>
                <a:gd name="T79" fmla="*/ 0 h 4909"/>
                <a:gd name="T80" fmla="*/ 0 w 4483"/>
                <a:gd name="T81" fmla="*/ 0 h 4909"/>
                <a:gd name="T82" fmla="*/ 0 w 4483"/>
                <a:gd name="T83" fmla="*/ 0 h 4909"/>
                <a:gd name="T84" fmla="*/ 0 w 4483"/>
                <a:gd name="T85" fmla="*/ 0 h 4909"/>
                <a:gd name="T86" fmla="*/ 0 w 4483"/>
                <a:gd name="T87" fmla="*/ 0 h 4909"/>
                <a:gd name="T88" fmla="*/ 0 w 4483"/>
                <a:gd name="T89" fmla="*/ 0 h 4909"/>
                <a:gd name="T90" fmla="*/ 0 w 4483"/>
                <a:gd name="T91" fmla="*/ 0 h 4909"/>
                <a:gd name="T92" fmla="*/ 0 w 4483"/>
                <a:gd name="T93" fmla="*/ 0 h 4909"/>
                <a:gd name="T94" fmla="*/ 0 w 4483"/>
                <a:gd name="T95" fmla="*/ 0 h 4909"/>
                <a:gd name="T96" fmla="*/ 0 w 4483"/>
                <a:gd name="T97" fmla="*/ 0 h 4909"/>
                <a:gd name="T98" fmla="*/ 0 w 4483"/>
                <a:gd name="T99" fmla="*/ 0 h 4909"/>
                <a:gd name="T100" fmla="*/ 0 w 4483"/>
                <a:gd name="T101" fmla="*/ 0 h 4909"/>
                <a:gd name="T102" fmla="*/ 0 w 4483"/>
                <a:gd name="T103" fmla="*/ 0 h 49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83"/>
                <a:gd name="T157" fmla="*/ 0 h 4909"/>
                <a:gd name="T158" fmla="*/ 4483 w 4483"/>
                <a:gd name="T159" fmla="*/ 4909 h 49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83" h="4909">
                  <a:moveTo>
                    <a:pt x="2442" y="0"/>
                  </a:moveTo>
                  <a:lnTo>
                    <a:pt x="2477" y="179"/>
                  </a:lnTo>
                  <a:lnTo>
                    <a:pt x="2681" y="238"/>
                  </a:lnTo>
                  <a:lnTo>
                    <a:pt x="2836" y="249"/>
                  </a:lnTo>
                  <a:lnTo>
                    <a:pt x="2811" y="401"/>
                  </a:lnTo>
                  <a:lnTo>
                    <a:pt x="2820" y="532"/>
                  </a:lnTo>
                  <a:lnTo>
                    <a:pt x="2856" y="640"/>
                  </a:lnTo>
                  <a:lnTo>
                    <a:pt x="3011" y="684"/>
                  </a:lnTo>
                  <a:lnTo>
                    <a:pt x="3161" y="733"/>
                  </a:lnTo>
                  <a:lnTo>
                    <a:pt x="3205" y="841"/>
                  </a:lnTo>
                  <a:lnTo>
                    <a:pt x="3225" y="1004"/>
                  </a:lnTo>
                  <a:lnTo>
                    <a:pt x="3300" y="1145"/>
                  </a:lnTo>
                  <a:lnTo>
                    <a:pt x="3369" y="1312"/>
                  </a:lnTo>
                  <a:lnTo>
                    <a:pt x="3410" y="1514"/>
                  </a:lnTo>
                  <a:lnTo>
                    <a:pt x="3425" y="1666"/>
                  </a:lnTo>
                  <a:lnTo>
                    <a:pt x="3575" y="1692"/>
                  </a:lnTo>
                  <a:lnTo>
                    <a:pt x="3665" y="1605"/>
                  </a:lnTo>
                  <a:lnTo>
                    <a:pt x="3674" y="1475"/>
                  </a:lnTo>
                  <a:lnTo>
                    <a:pt x="3769" y="1644"/>
                  </a:lnTo>
                  <a:lnTo>
                    <a:pt x="3839" y="1552"/>
                  </a:lnTo>
                  <a:lnTo>
                    <a:pt x="3934" y="1514"/>
                  </a:lnTo>
                  <a:lnTo>
                    <a:pt x="3999" y="1633"/>
                  </a:lnTo>
                  <a:lnTo>
                    <a:pt x="3960" y="1752"/>
                  </a:lnTo>
                  <a:lnTo>
                    <a:pt x="4034" y="1893"/>
                  </a:lnTo>
                  <a:lnTo>
                    <a:pt x="4069" y="1785"/>
                  </a:lnTo>
                  <a:lnTo>
                    <a:pt x="4173" y="1741"/>
                  </a:lnTo>
                  <a:lnTo>
                    <a:pt x="4184" y="1937"/>
                  </a:lnTo>
                  <a:lnTo>
                    <a:pt x="4229" y="2072"/>
                  </a:lnTo>
                  <a:lnTo>
                    <a:pt x="4294" y="2153"/>
                  </a:lnTo>
                  <a:lnTo>
                    <a:pt x="4319" y="2256"/>
                  </a:lnTo>
                  <a:lnTo>
                    <a:pt x="4303" y="2316"/>
                  </a:lnTo>
                  <a:lnTo>
                    <a:pt x="4369" y="2435"/>
                  </a:lnTo>
                  <a:lnTo>
                    <a:pt x="4483" y="2527"/>
                  </a:lnTo>
                  <a:lnTo>
                    <a:pt x="4384" y="2647"/>
                  </a:lnTo>
                  <a:lnTo>
                    <a:pt x="4218" y="2788"/>
                  </a:lnTo>
                  <a:lnTo>
                    <a:pt x="4069" y="2848"/>
                  </a:lnTo>
                  <a:lnTo>
                    <a:pt x="3954" y="2907"/>
                  </a:lnTo>
                  <a:lnTo>
                    <a:pt x="3849" y="3005"/>
                  </a:lnTo>
                  <a:lnTo>
                    <a:pt x="3705" y="3108"/>
                  </a:lnTo>
                  <a:lnTo>
                    <a:pt x="3600" y="3185"/>
                  </a:lnTo>
                  <a:lnTo>
                    <a:pt x="3650" y="3379"/>
                  </a:lnTo>
                  <a:lnTo>
                    <a:pt x="3729" y="3477"/>
                  </a:lnTo>
                  <a:lnTo>
                    <a:pt x="3904" y="3537"/>
                  </a:lnTo>
                  <a:lnTo>
                    <a:pt x="4000" y="3390"/>
                  </a:lnTo>
                  <a:lnTo>
                    <a:pt x="4079" y="3640"/>
                  </a:lnTo>
                  <a:lnTo>
                    <a:pt x="3904" y="3645"/>
                  </a:lnTo>
                  <a:lnTo>
                    <a:pt x="3785" y="3711"/>
                  </a:lnTo>
                  <a:lnTo>
                    <a:pt x="3804" y="3867"/>
                  </a:lnTo>
                  <a:lnTo>
                    <a:pt x="3804" y="3872"/>
                  </a:lnTo>
                  <a:lnTo>
                    <a:pt x="3805" y="3877"/>
                  </a:lnTo>
                  <a:lnTo>
                    <a:pt x="3808" y="3883"/>
                  </a:lnTo>
                  <a:lnTo>
                    <a:pt x="3809" y="3889"/>
                  </a:lnTo>
                  <a:lnTo>
                    <a:pt x="3812" y="3895"/>
                  </a:lnTo>
                  <a:lnTo>
                    <a:pt x="3813" y="3901"/>
                  </a:lnTo>
                  <a:lnTo>
                    <a:pt x="3814" y="3906"/>
                  </a:lnTo>
                  <a:lnTo>
                    <a:pt x="3814" y="3911"/>
                  </a:lnTo>
                  <a:lnTo>
                    <a:pt x="3740" y="4090"/>
                  </a:lnTo>
                  <a:lnTo>
                    <a:pt x="3769" y="4257"/>
                  </a:lnTo>
                  <a:lnTo>
                    <a:pt x="3714" y="4301"/>
                  </a:lnTo>
                  <a:lnTo>
                    <a:pt x="3650" y="4187"/>
                  </a:lnTo>
                  <a:lnTo>
                    <a:pt x="3510" y="4246"/>
                  </a:lnTo>
                  <a:lnTo>
                    <a:pt x="3380" y="4127"/>
                  </a:lnTo>
                  <a:lnTo>
                    <a:pt x="3326" y="4268"/>
                  </a:lnTo>
                  <a:lnTo>
                    <a:pt x="3246" y="4350"/>
                  </a:lnTo>
                  <a:lnTo>
                    <a:pt x="3215" y="4437"/>
                  </a:lnTo>
                  <a:lnTo>
                    <a:pt x="2991" y="4407"/>
                  </a:lnTo>
                  <a:lnTo>
                    <a:pt x="3011" y="4226"/>
                  </a:lnTo>
                  <a:lnTo>
                    <a:pt x="3100" y="4169"/>
                  </a:lnTo>
                  <a:lnTo>
                    <a:pt x="3145" y="4101"/>
                  </a:lnTo>
                  <a:lnTo>
                    <a:pt x="3225" y="3960"/>
                  </a:lnTo>
                  <a:lnTo>
                    <a:pt x="3170" y="3819"/>
                  </a:lnTo>
                  <a:lnTo>
                    <a:pt x="3061" y="3878"/>
                  </a:lnTo>
                  <a:lnTo>
                    <a:pt x="2880" y="3799"/>
                  </a:lnTo>
                  <a:lnTo>
                    <a:pt x="2921" y="3656"/>
                  </a:lnTo>
                  <a:lnTo>
                    <a:pt x="2891" y="3629"/>
                  </a:lnTo>
                  <a:lnTo>
                    <a:pt x="2766" y="3711"/>
                  </a:lnTo>
                  <a:lnTo>
                    <a:pt x="2716" y="3618"/>
                  </a:lnTo>
                  <a:lnTo>
                    <a:pt x="2671" y="3856"/>
                  </a:lnTo>
                  <a:lnTo>
                    <a:pt x="2647" y="4022"/>
                  </a:lnTo>
                  <a:lnTo>
                    <a:pt x="2671" y="4149"/>
                  </a:lnTo>
                  <a:lnTo>
                    <a:pt x="2726" y="4301"/>
                  </a:lnTo>
                  <a:lnTo>
                    <a:pt x="2661" y="4448"/>
                  </a:lnTo>
                  <a:lnTo>
                    <a:pt x="2636" y="4578"/>
                  </a:lnTo>
                  <a:lnTo>
                    <a:pt x="2496" y="4670"/>
                  </a:lnTo>
                  <a:lnTo>
                    <a:pt x="2472" y="4822"/>
                  </a:lnTo>
                  <a:lnTo>
                    <a:pt x="2376" y="4871"/>
                  </a:lnTo>
                  <a:lnTo>
                    <a:pt x="2267" y="4909"/>
                  </a:lnTo>
                  <a:lnTo>
                    <a:pt x="2137" y="4752"/>
                  </a:lnTo>
                  <a:lnTo>
                    <a:pt x="1992" y="4632"/>
                  </a:lnTo>
                  <a:lnTo>
                    <a:pt x="1917" y="4470"/>
                  </a:lnTo>
                  <a:lnTo>
                    <a:pt x="1787" y="4257"/>
                  </a:lnTo>
                  <a:lnTo>
                    <a:pt x="1832" y="4079"/>
                  </a:lnTo>
                  <a:lnTo>
                    <a:pt x="1708" y="4105"/>
                  </a:lnTo>
                  <a:lnTo>
                    <a:pt x="1713" y="3927"/>
                  </a:lnTo>
                  <a:lnTo>
                    <a:pt x="1623" y="3845"/>
                  </a:lnTo>
                  <a:lnTo>
                    <a:pt x="1528" y="3916"/>
                  </a:lnTo>
                  <a:lnTo>
                    <a:pt x="1472" y="3786"/>
                  </a:lnTo>
                  <a:lnTo>
                    <a:pt x="1328" y="3781"/>
                  </a:lnTo>
                  <a:lnTo>
                    <a:pt x="1133" y="3640"/>
                  </a:lnTo>
                  <a:lnTo>
                    <a:pt x="949" y="3618"/>
                  </a:lnTo>
                  <a:lnTo>
                    <a:pt x="774" y="3618"/>
                  </a:lnTo>
                  <a:lnTo>
                    <a:pt x="674" y="3607"/>
                  </a:lnTo>
                  <a:lnTo>
                    <a:pt x="575" y="3417"/>
                  </a:lnTo>
                  <a:lnTo>
                    <a:pt x="445" y="3276"/>
                  </a:lnTo>
                  <a:lnTo>
                    <a:pt x="469" y="3053"/>
                  </a:lnTo>
                  <a:lnTo>
                    <a:pt x="499" y="2864"/>
                  </a:lnTo>
                  <a:lnTo>
                    <a:pt x="315" y="2848"/>
                  </a:lnTo>
                  <a:lnTo>
                    <a:pt x="185" y="2826"/>
                  </a:lnTo>
                  <a:lnTo>
                    <a:pt x="230" y="2637"/>
                  </a:lnTo>
                  <a:lnTo>
                    <a:pt x="360" y="2397"/>
                  </a:lnTo>
                  <a:lnTo>
                    <a:pt x="289" y="2256"/>
                  </a:lnTo>
                  <a:lnTo>
                    <a:pt x="225" y="2089"/>
                  </a:lnTo>
                  <a:lnTo>
                    <a:pt x="215" y="2078"/>
                  </a:lnTo>
                  <a:lnTo>
                    <a:pt x="202" y="2068"/>
                  </a:lnTo>
                  <a:lnTo>
                    <a:pt x="187" y="2058"/>
                  </a:lnTo>
                  <a:lnTo>
                    <a:pt x="172" y="2050"/>
                  </a:lnTo>
                  <a:lnTo>
                    <a:pt x="135" y="2033"/>
                  </a:lnTo>
                  <a:lnTo>
                    <a:pt x="97" y="2017"/>
                  </a:lnTo>
                  <a:lnTo>
                    <a:pt x="79" y="2010"/>
                  </a:lnTo>
                  <a:lnTo>
                    <a:pt x="61" y="2001"/>
                  </a:lnTo>
                  <a:lnTo>
                    <a:pt x="45" y="1993"/>
                  </a:lnTo>
                  <a:lnTo>
                    <a:pt x="31" y="1984"/>
                  </a:lnTo>
                  <a:lnTo>
                    <a:pt x="19" y="1974"/>
                  </a:lnTo>
                  <a:lnTo>
                    <a:pt x="9" y="1965"/>
                  </a:lnTo>
                  <a:lnTo>
                    <a:pt x="5" y="1959"/>
                  </a:lnTo>
                  <a:lnTo>
                    <a:pt x="3" y="1954"/>
                  </a:lnTo>
                  <a:lnTo>
                    <a:pt x="2" y="1948"/>
                  </a:lnTo>
                  <a:lnTo>
                    <a:pt x="0" y="1942"/>
                  </a:lnTo>
                  <a:lnTo>
                    <a:pt x="0" y="1929"/>
                  </a:lnTo>
                  <a:lnTo>
                    <a:pt x="3" y="1917"/>
                  </a:lnTo>
                  <a:lnTo>
                    <a:pt x="6" y="1906"/>
                  </a:lnTo>
                  <a:lnTo>
                    <a:pt x="11" y="1894"/>
                  </a:lnTo>
                  <a:lnTo>
                    <a:pt x="16" y="1882"/>
                  </a:lnTo>
                  <a:lnTo>
                    <a:pt x="22" y="1871"/>
                  </a:lnTo>
                  <a:lnTo>
                    <a:pt x="29" y="1859"/>
                  </a:lnTo>
                  <a:lnTo>
                    <a:pt x="38" y="1848"/>
                  </a:lnTo>
                  <a:lnTo>
                    <a:pt x="54" y="1826"/>
                  </a:lnTo>
                  <a:lnTo>
                    <a:pt x="72" y="1804"/>
                  </a:lnTo>
                  <a:lnTo>
                    <a:pt x="89" y="1784"/>
                  </a:lnTo>
                  <a:lnTo>
                    <a:pt x="105" y="1763"/>
                  </a:lnTo>
                  <a:lnTo>
                    <a:pt x="230" y="1595"/>
                  </a:lnTo>
                  <a:lnTo>
                    <a:pt x="350" y="1481"/>
                  </a:lnTo>
                  <a:lnTo>
                    <a:pt x="445" y="1204"/>
                  </a:lnTo>
                  <a:lnTo>
                    <a:pt x="609" y="1090"/>
                  </a:lnTo>
                  <a:lnTo>
                    <a:pt x="694" y="1301"/>
                  </a:lnTo>
                  <a:lnTo>
                    <a:pt x="719" y="1492"/>
                  </a:lnTo>
                  <a:lnTo>
                    <a:pt x="1004" y="1552"/>
                  </a:lnTo>
                  <a:lnTo>
                    <a:pt x="1308" y="1372"/>
                  </a:lnTo>
                  <a:lnTo>
                    <a:pt x="1588" y="1149"/>
                  </a:lnTo>
                  <a:lnTo>
                    <a:pt x="1613" y="885"/>
                  </a:lnTo>
                  <a:lnTo>
                    <a:pt x="1798" y="874"/>
                  </a:lnTo>
                  <a:lnTo>
                    <a:pt x="2027" y="830"/>
                  </a:lnTo>
                  <a:lnTo>
                    <a:pt x="2112" y="673"/>
                  </a:lnTo>
                  <a:lnTo>
                    <a:pt x="2167" y="401"/>
                  </a:lnTo>
                  <a:lnTo>
                    <a:pt x="2297" y="179"/>
                  </a:lnTo>
                  <a:lnTo>
                    <a:pt x="2442" y="0"/>
                  </a:lnTo>
                </a:path>
              </a:pathLst>
            </a:custGeom>
            <a:solidFill>
              <a:srgbClr val="CCFFCC"/>
            </a:solidFill>
            <a:ln w="7938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67" name="Freeform 72"/>
            <p:cNvSpPr>
              <a:spLocks/>
            </p:cNvSpPr>
            <p:nvPr/>
          </p:nvSpPr>
          <p:spPr bwMode="auto">
            <a:xfrm>
              <a:off x="3281" y="1629"/>
              <a:ext cx="457" cy="754"/>
            </a:xfrm>
            <a:custGeom>
              <a:avLst/>
              <a:gdLst>
                <a:gd name="T0" fmla="*/ 0 w 1816"/>
                <a:gd name="T1" fmla="*/ 0 h 3389"/>
                <a:gd name="T2" fmla="*/ 0 w 1816"/>
                <a:gd name="T3" fmla="*/ 0 h 3389"/>
                <a:gd name="T4" fmla="*/ 0 w 1816"/>
                <a:gd name="T5" fmla="*/ 0 h 3389"/>
                <a:gd name="T6" fmla="*/ 0 w 1816"/>
                <a:gd name="T7" fmla="*/ 0 h 3389"/>
                <a:gd name="T8" fmla="*/ 0 w 1816"/>
                <a:gd name="T9" fmla="*/ 0 h 3389"/>
                <a:gd name="T10" fmla="*/ 0 w 1816"/>
                <a:gd name="T11" fmla="*/ 0 h 3389"/>
                <a:gd name="T12" fmla="*/ 0 w 1816"/>
                <a:gd name="T13" fmla="*/ 0 h 3389"/>
                <a:gd name="T14" fmla="*/ 0 w 1816"/>
                <a:gd name="T15" fmla="*/ 0 h 3389"/>
                <a:gd name="T16" fmla="*/ 0 w 1816"/>
                <a:gd name="T17" fmla="*/ 0 h 3389"/>
                <a:gd name="T18" fmla="*/ 0 w 1816"/>
                <a:gd name="T19" fmla="*/ 0 h 3389"/>
                <a:gd name="T20" fmla="*/ 0 w 1816"/>
                <a:gd name="T21" fmla="*/ 0 h 3389"/>
                <a:gd name="T22" fmla="*/ 0 w 1816"/>
                <a:gd name="T23" fmla="*/ 0 h 3389"/>
                <a:gd name="T24" fmla="*/ 0 w 1816"/>
                <a:gd name="T25" fmla="*/ 0 h 3389"/>
                <a:gd name="T26" fmla="*/ 0 w 1816"/>
                <a:gd name="T27" fmla="*/ 0 h 3389"/>
                <a:gd name="T28" fmla="*/ 0 w 1816"/>
                <a:gd name="T29" fmla="*/ 0 h 3389"/>
                <a:gd name="T30" fmla="*/ 0 w 1816"/>
                <a:gd name="T31" fmla="*/ 0 h 3389"/>
                <a:gd name="T32" fmla="*/ 0 w 1816"/>
                <a:gd name="T33" fmla="*/ 0 h 3389"/>
                <a:gd name="T34" fmla="*/ 0 w 1816"/>
                <a:gd name="T35" fmla="*/ 0 h 3389"/>
                <a:gd name="T36" fmla="*/ 0 w 1816"/>
                <a:gd name="T37" fmla="*/ 0 h 3389"/>
                <a:gd name="T38" fmla="*/ 0 w 1816"/>
                <a:gd name="T39" fmla="*/ 0 h 3389"/>
                <a:gd name="T40" fmla="*/ 0 w 1816"/>
                <a:gd name="T41" fmla="*/ 0 h 3389"/>
                <a:gd name="T42" fmla="*/ 0 w 1816"/>
                <a:gd name="T43" fmla="*/ 0 h 3389"/>
                <a:gd name="T44" fmla="*/ 0 w 1816"/>
                <a:gd name="T45" fmla="*/ 0 h 3389"/>
                <a:gd name="T46" fmla="*/ 0 w 1816"/>
                <a:gd name="T47" fmla="*/ 0 h 3389"/>
                <a:gd name="T48" fmla="*/ 0 w 1816"/>
                <a:gd name="T49" fmla="*/ 0 h 3389"/>
                <a:gd name="T50" fmla="*/ 0 w 1816"/>
                <a:gd name="T51" fmla="*/ 0 h 3389"/>
                <a:gd name="T52" fmla="*/ 0 w 1816"/>
                <a:gd name="T53" fmla="*/ 0 h 3389"/>
                <a:gd name="T54" fmla="*/ 0 w 1816"/>
                <a:gd name="T55" fmla="*/ 0 h 3389"/>
                <a:gd name="T56" fmla="*/ 0 w 1816"/>
                <a:gd name="T57" fmla="*/ 0 h 3389"/>
                <a:gd name="T58" fmla="*/ 0 w 1816"/>
                <a:gd name="T59" fmla="*/ 0 h 3389"/>
                <a:gd name="T60" fmla="*/ 0 w 1816"/>
                <a:gd name="T61" fmla="*/ 0 h 3389"/>
                <a:gd name="T62" fmla="*/ 0 w 1816"/>
                <a:gd name="T63" fmla="*/ 0 h 3389"/>
                <a:gd name="T64" fmla="*/ 0 w 1816"/>
                <a:gd name="T65" fmla="*/ 0 h 33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6"/>
                <a:gd name="T100" fmla="*/ 0 h 3389"/>
                <a:gd name="T101" fmla="*/ 1816 w 1816"/>
                <a:gd name="T102" fmla="*/ 3389 h 33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6" h="3389">
                  <a:moveTo>
                    <a:pt x="97" y="2999"/>
                  </a:moveTo>
                  <a:lnTo>
                    <a:pt x="97" y="2767"/>
                  </a:lnTo>
                  <a:lnTo>
                    <a:pt x="100" y="2738"/>
                  </a:lnTo>
                  <a:lnTo>
                    <a:pt x="102" y="2707"/>
                  </a:lnTo>
                  <a:lnTo>
                    <a:pt x="104" y="2693"/>
                  </a:lnTo>
                  <a:lnTo>
                    <a:pt x="107" y="2678"/>
                  </a:lnTo>
                  <a:lnTo>
                    <a:pt x="109" y="2664"/>
                  </a:lnTo>
                  <a:lnTo>
                    <a:pt x="113" y="2651"/>
                  </a:lnTo>
                  <a:lnTo>
                    <a:pt x="118" y="2639"/>
                  </a:lnTo>
                  <a:lnTo>
                    <a:pt x="123" y="2630"/>
                  </a:lnTo>
                  <a:lnTo>
                    <a:pt x="128" y="2622"/>
                  </a:lnTo>
                  <a:lnTo>
                    <a:pt x="135" y="2616"/>
                  </a:lnTo>
                  <a:lnTo>
                    <a:pt x="138" y="2614"/>
                  </a:lnTo>
                  <a:lnTo>
                    <a:pt x="142" y="2613"/>
                  </a:lnTo>
                  <a:lnTo>
                    <a:pt x="146" y="2613"/>
                  </a:lnTo>
                  <a:lnTo>
                    <a:pt x="151" y="2613"/>
                  </a:lnTo>
                  <a:lnTo>
                    <a:pt x="155" y="2614"/>
                  </a:lnTo>
                  <a:lnTo>
                    <a:pt x="160" y="2615"/>
                  </a:lnTo>
                  <a:lnTo>
                    <a:pt x="165" y="2617"/>
                  </a:lnTo>
                  <a:lnTo>
                    <a:pt x="171" y="2621"/>
                  </a:lnTo>
                  <a:lnTo>
                    <a:pt x="402" y="2779"/>
                  </a:lnTo>
                  <a:lnTo>
                    <a:pt x="500" y="2865"/>
                  </a:lnTo>
                  <a:lnTo>
                    <a:pt x="585" y="2755"/>
                  </a:lnTo>
                  <a:lnTo>
                    <a:pt x="438" y="2658"/>
                  </a:lnTo>
                  <a:lnTo>
                    <a:pt x="317" y="2401"/>
                  </a:lnTo>
                  <a:lnTo>
                    <a:pt x="24" y="2182"/>
                  </a:lnTo>
                  <a:lnTo>
                    <a:pt x="0" y="1999"/>
                  </a:lnTo>
                  <a:lnTo>
                    <a:pt x="256" y="2048"/>
                  </a:lnTo>
                  <a:lnTo>
                    <a:pt x="537" y="1987"/>
                  </a:lnTo>
                  <a:lnTo>
                    <a:pt x="622" y="1755"/>
                  </a:lnTo>
                  <a:lnTo>
                    <a:pt x="792" y="1841"/>
                  </a:lnTo>
                  <a:lnTo>
                    <a:pt x="719" y="1585"/>
                  </a:lnTo>
                  <a:lnTo>
                    <a:pt x="902" y="1621"/>
                  </a:lnTo>
                  <a:lnTo>
                    <a:pt x="1072" y="1487"/>
                  </a:lnTo>
                  <a:lnTo>
                    <a:pt x="1121" y="1011"/>
                  </a:lnTo>
                  <a:lnTo>
                    <a:pt x="1036" y="670"/>
                  </a:lnTo>
                  <a:lnTo>
                    <a:pt x="1232" y="609"/>
                  </a:lnTo>
                  <a:lnTo>
                    <a:pt x="1072" y="243"/>
                  </a:lnTo>
                  <a:lnTo>
                    <a:pt x="1304" y="25"/>
                  </a:lnTo>
                  <a:lnTo>
                    <a:pt x="1462" y="0"/>
                  </a:lnTo>
                  <a:lnTo>
                    <a:pt x="1585" y="268"/>
                  </a:lnTo>
                  <a:lnTo>
                    <a:pt x="1389" y="219"/>
                  </a:lnTo>
                  <a:lnTo>
                    <a:pt x="1280" y="366"/>
                  </a:lnTo>
                  <a:lnTo>
                    <a:pt x="1353" y="585"/>
                  </a:lnTo>
                  <a:lnTo>
                    <a:pt x="1474" y="670"/>
                  </a:lnTo>
                  <a:lnTo>
                    <a:pt x="1634" y="536"/>
                  </a:lnTo>
                  <a:lnTo>
                    <a:pt x="1706" y="792"/>
                  </a:lnTo>
                  <a:lnTo>
                    <a:pt x="1547" y="853"/>
                  </a:lnTo>
                  <a:lnTo>
                    <a:pt x="1438" y="902"/>
                  </a:lnTo>
                  <a:lnTo>
                    <a:pt x="1450" y="1073"/>
                  </a:lnTo>
                  <a:lnTo>
                    <a:pt x="1244" y="1195"/>
                  </a:lnTo>
                  <a:lnTo>
                    <a:pt x="1426" y="1609"/>
                  </a:lnTo>
                  <a:lnTo>
                    <a:pt x="1474" y="1829"/>
                  </a:lnTo>
                  <a:lnTo>
                    <a:pt x="1621" y="2255"/>
                  </a:lnTo>
                  <a:lnTo>
                    <a:pt x="1804" y="2852"/>
                  </a:lnTo>
                  <a:lnTo>
                    <a:pt x="1816" y="3145"/>
                  </a:lnTo>
                  <a:lnTo>
                    <a:pt x="1609" y="3231"/>
                  </a:lnTo>
                  <a:lnTo>
                    <a:pt x="1353" y="3193"/>
                  </a:lnTo>
                  <a:lnTo>
                    <a:pt x="1292" y="3011"/>
                  </a:lnTo>
                  <a:lnTo>
                    <a:pt x="1304" y="2779"/>
                  </a:lnTo>
                  <a:lnTo>
                    <a:pt x="1206" y="2852"/>
                  </a:lnTo>
                  <a:lnTo>
                    <a:pt x="1109" y="3218"/>
                  </a:lnTo>
                  <a:lnTo>
                    <a:pt x="902" y="3389"/>
                  </a:lnTo>
                  <a:lnTo>
                    <a:pt x="670" y="3328"/>
                  </a:lnTo>
                  <a:lnTo>
                    <a:pt x="513" y="3377"/>
                  </a:lnTo>
                  <a:lnTo>
                    <a:pt x="305" y="3193"/>
                  </a:lnTo>
                  <a:lnTo>
                    <a:pt x="97" y="2999"/>
                  </a:lnTo>
                </a:path>
              </a:pathLst>
            </a:custGeom>
            <a:solidFill>
              <a:srgbClr val="CCFFCC"/>
            </a:solidFill>
            <a:ln w="1588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68" name="Freeform 73"/>
            <p:cNvSpPr>
              <a:spLocks/>
            </p:cNvSpPr>
            <p:nvPr/>
          </p:nvSpPr>
          <p:spPr bwMode="auto">
            <a:xfrm>
              <a:off x="2150" y="885"/>
              <a:ext cx="969" cy="1132"/>
            </a:xfrm>
            <a:custGeom>
              <a:avLst/>
              <a:gdLst>
                <a:gd name="T0" fmla="*/ 0 w 3854"/>
                <a:gd name="T1" fmla="*/ 0 h 5089"/>
                <a:gd name="T2" fmla="*/ 0 w 3854"/>
                <a:gd name="T3" fmla="*/ 0 h 5089"/>
                <a:gd name="T4" fmla="*/ 0 w 3854"/>
                <a:gd name="T5" fmla="*/ 0 h 5089"/>
                <a:gd name="T6" fmla="*/ 0 w 3854"/>
                <a:gd name="T7" fmla="*/ 0 h 5089"/>
                <a:gd name="T8" fmla="*/ 0 w 3854"/>
                <a:gd name="T9" fmla="*/ 0 h 5089"/>
                <a:gd name="T10" fmla="*/ 0 w 3854"/>
                <a:gd name="T11" fmla="*/ 0 h 5089"/>
                <a:gd name="T12" fmla="*/ 0 w 3854"/>
                <a:gd name="T13" fmla="*/ 0 h 5089"/>
                <a:gd name="T14" fmla="*/ 0 w 3854"/>
                <a:gd name="T15" fmla="*/ 0 h 5089"/>
                <a:gd name="T16" fmla="*/ 0 w 3854"/>
                <a:gd name="T17" fmla="*/ 0 h 5089"/>
                <a:gd name="T18" fmla="*/ 0 w 3854"/>
                <a:gd name="T19" fmla="*/ 0 h 5089"/>
                <a:gd name="T20" fmla="*/ 0 w 3854"/>
                <a:gd name="T21" fmla="*/ 0 h 5089"/>
                <a:gd name="T22" fmla="*/ 0 w 3854"/>
                <a:gd name="T23" fmla="*/ 0 h 5089"/>
                <a:gd name="T24" fmla="*/ 0 w 3854"/>
                <a:gd name="T25" fmla="*/ 0 h 5089"/>
                <a:gd name="T26" fmla="*/ 0 w 3854"/>
                <a:gd name="T27" fmla="*/ 0 h 5089"/>
                <a:gd name="T28" fmla="*/ 0 w 3854"/>
                <a:gd name="T29" fmla="*/ 0 h 5089"/>
                <a:gd name="T30" fmla="*/ 0 w 3854"/>
                <a:gd name="T31" fmla="*/ 0 h 5089"/>
                <a:gd name="T32" fmla="*/ 0 w 3854"/>
                <a:gd name="T33" fmla="*/ 0 h 5089"/>
                <a:gd name="T34" fmla="*/ 0 w 3854"/>
                <a:gd name="T35" fmla="*/ 0 h 5089"/>
                <a:gd name="T36" fmla="*/ 0 w 3854"/>
                <a:gd name="T37" fmla="*/ 0 h 5089"/>
                <a:gd name="T38" fmla="*/ 0 w 3854"/>
                <a:gd name="T39" fmla="*/ 0 h 5089"/>
                <a:gd name="T40" fmla="*/ 0 w 3854"/>
                <a:gd name="T41" fmla="*/ 0 h 5089"/>
                <a:gd name="T42" fmla="*/ 0 w 3854"/>
                <a:gd name="T43" fmla="*/ 0 h 5089"/>
                <a:gd name="T44" fmla="*/ 0 w 3854"/>
                <a:gd name="T45" fmla="*/ 0 h 5089"/>
                <a:gd name="T46" fmla="*/ 0 w 3854"/>
                <a:gd name="T47" fmla="*/ 0 h 5089"/>
                <a:gd name="T48" fmla="*/ 0 w 3854"/>
                <a:gd name="T49" fmla="*/ 0 h 5089"/>
                <a:gd name="T50" fmla="*/ 0 w 3854"/>
                <a:gd name="T51" fmla="*/ 0 h 5089"/>
                <a:gd name="T52" fmla="*/ 0 w 3854"/>
                <a:gd name="T53" fmla="*/ 0 h 5089"/>
                <a:gd name="T54" fmla="*/ 0 w 3854"/>
                <a:gd name="T55" fmla="*/ 0 h 5089"/>
                <a:gd name="T56" fmla="*/ 0 w 3854"/>
                <a:gd name="T57" fmla="*/ 0 h 5089"/>
                <a:gd name="T58" fmla="*/ 0 w 3854"/>
                <a:gd name="T59" fmla="*/ 0 h 5089"/>
                <a:gd name="T60" fmla="*/ 0 w 3854"/>
                <a:gd name="T61" fmla="*/ 0 h 5089"/>
                <a:gd name="T62" fmla="*/ 0 w 3854"/>
                <a:gd name="T63" fmla="*/ 0 h 5089"/>
                <a:gd name="T64" fmla="*/ 0 w 3854"/>
                <a:gd name="T65" fmla="*/ 0 h 5089"/>
                <a:gd name="T66" fmla="*/ 0 w 3854"/>
                <a:gd name="T67" fmla="*/ 0 h 5089"/>
                <a:gd name="T68" fmla="*/ 0 w 3854"/>
                <a:gd name="T69" fmla="*/ 0 h 5089"/>
                <a:gd name="T70" fmla="*/ 0 w 3854"/>
                <a:gd name="T71" fmla="*/ 0 h 5089"/>
                <a:gd name="T72" fmla="*/ 0 w 3854"/>
                <a:gd name="T73" fmla="*/ 0 h 5089"/>
                <a:gd name="T74" fmla="*/ 0 w 3854"/>
                <a:gd name="T75" fmla="*/ 0 h 5089"/>
                <a:gd name="T76" fmla="*/ 0 w 3854"/>
                <a:gd name="T77" fmla="*/ 0 h 5089"/>
                <a:gd name="T78" fmla="*/ 0 w 3854"/>
                <a:gd name="T79" fmla="*/ 0 h 5089"/>
                <a:gd name="T80" fmla="*/ 0 w 3854"/>
                <a:gd name="T81" fmla="*/ 0 h 5089"/>
                <a:gd name="T82" fmla="*/ 0 w 3854"/>
                <a:gd name="T83" fmla="*/ 0 h 5089"/>
                <a:gd name="T84" fmla="*/ 0 w 3854"/>
                <a:gd name="T85" fmla="*/ 0 h 5089"/>
                <a:gd name="T86" fmla="*/ 0 w 3854"/>
                <a:gd name="T87" fmla="*/ 0 h 5089"/>
                <a:gd name="T88" fmla="*/ 0 w 3854"/>
                <a:gd name="T89" fmla="*/ 0 h 5089"/>
                <a:gd name="T90" fmla="*/ 0 w 3854"/>
                <a:gd name="T91" fmla="*/ 0 h 5089"/>
                <a:gd name="T92" fmla="*/ 0 w 3854"/>
                <a:gd name="T93" fmla="*/ 0 h 5089"/>
                <a:gd name="T94" fmla="*/ 0 w 3854"/>
                <a:gd name="T95" fmla="*/ 0 h 5089"/>
                <a:gd name="T96" fmla="*/ 0 w 3854"/>
                <a:gd name="T97" fmla="*/ 0 h 5089"/>
                <a:gd name="T98" fmla="*/ 0 w 3854"/>
                <a:gd name="T99" fmla="*/ 0 h 5089"/>
                <a:gd name="T100" fmla="*/ 0 w 3854"/>
                <a:gd name="T101" fmla="*/ 0 h 5089"/>
                <a:gd name="T102" fmla="*/ 0 w 3854"/>
                <a:gd name="T103" fmla="*/ 0 h 5089"/>
                <a:gd name="T104" fmla="*/ 0 w 3854"/>
                <a:gd name="T105" fmla="*/ 0 h 5089"/>
                <a:gd name="T106" fmla="*/ 0 w 3854"/>
                <a:gd name="T107" fmla="*/ 0 h 5089"/>
                <a:gd name="T108" fmla="*/ 0 w 3854"/>
                <a:gd name="T109" fmla="*/ 0 h 5089"/>
                <a:gd name="T110" fmla="*/ 0 w 3854"/>
                <a:gd name="T111" fmla="*/ 0 h 5089"/>
                <a:gd name="T112" fmla="*/ 0 w 3854"/>
                <a:gd name="T113" fmla="*/ 0 h 5089"/>
                <a:gd name="T114" fmla="*/ 0 w 3854"/>
                <a:gd name="T115" fmla="*/ 0 h 5089"/>
                <a:gd name="T116" fmla="*/ 0 w 3854"/>
                <a:gd name="T117" fmla="*/ 0 h 5089"/>
                <a:gd name="T118" fmla="*/ 0 w 3854"/>
                <a:gd name="T119" fmla="*/ 0 h 5089"/>
                <a:gd name="T120" fmla="*/ 0 w 3854"/>
                <a:gd name="T121" fmla="*/ 0 h 5089"/>
                <a:gd name="T122" fmla="*/ 0 w 3854"/>
                <a:gd name="T123" fmla="*/ 0 h 5089"/>
                <a:gd name="T124" fmla="*/ 0 w 3854"/>
                <a:gd name="T125" fmla="*/ 0 h 50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54"/>
                <a:gd name="T190" fmla="*/ 0 h 5089"/>
                <a:gd name="T191" fmla="*/ 3854 w 3854"/>
                <a:gd name="T192" fmla="*/ 5089 h 50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54" h="5089">
                  <a:moveTo>
                    <a:pt x="212" y="821"/>
                  </a:moveTo>
                  <a:lnTo>
                    <a:pt x="194" y="843"/>
                  </a:lnTo>
                  <a:lnTo>
                    <a:pt x="179" y="866"/>
                  </a:lnTo>
                  <a:lnTo>
                    <a:pt x="162" y="890"/>
                  </a:lnTo>
                  <a:lnTo>
                    <a:pt x="146" y="913"/>
                  </a:lnTo>
                  <a:lnTo>
                    <a:pt x="130" y="938"/>
                  </a:lnTo>
                  <a:lnTo>
                    <a:pt x="117" y="963"/>
                  </a:lnTo>
                  <a:lnTo>
                    <a:pt x="105" y="989"/>
                  </a:lnTo>
                  <a:lnTo>
                    <a:pt x="94" y="1014"/>
                  </a:lnTo>
                  <a:lnTo>
                    <a:pt x="88" y="1037"/>
                  </a:lnTo>
                  <a:lnTo>
                    <a:pt x="83" y="1062"/>
                  </a:lnTo>
                  <a:lnTo>
                    <a:pt x="79" y="1086"/>
                  </a:lnTo>
                  <a:lnTo>
                    <a:pt x="75" y="1111"/>
                  </a:lnTo>
                  <a:lnTo>
                    <a:pt x="74" y="1138"/>
                  </a:lnTo>
                  <a:lnTo>
                    <a:pt x="72" y="1165"/>
                  </a:lnTo>
                  <a:lnTo>
                    <a:pt x="71" y="1192"/>
                  </a:lnTo>
                  <a:lnTo>
                    <a:pt x="69" y="1218"/>
                  </a:lnTo>
                  <a:lnTo>
                    <a:pt x="69" y="1237"/>
                  </a:lnTo>
                  <a:lnTo>
                    <a:pt x="68" y="1257"/>
                  </a:lnTo>
                  <a:lnTo>
                    <a:pt x="67" y="1279"/>
                  </a:lnTo>
                  <a:lnTo>
                    <a:pt x="66" y="1302"/>
                  </a:lnTo>
                  <a:lnTo>
                    <a:pt x="65" y="1324"/>
                  </a:lnTo>
                  <a:lnTo>
                    <a:pt x="63" y="1347"/>
                  </a:lnTo>
                  <a:lnTo>
                    <a:pt x="61" y="1369"/>
                  </a:lnTo>
                  <a:lnTo>
                    <a:pt x="60" y="1390"/>
                  </a:lnTo>
                  <a:lnTo>
                    <a:pt x="58" y="1405"/>
                  </a:lnTo>
                  <a:lnTo>
                    <a:pt x="57" y="1424"/>
                  </a:lnTo>
                  <a:lnTo>
                    <a:pt x="54" y="1441"/>
                  </a:lnTo>
                  <a:lnTo>
                    <a:pt x="51" y="1459"/>
                  </a:lnTo>
                  <a:lnTo>
                    <a:pt x="46" y="1477"/>
                  </a:lnTo>
                  <a:lnTo>
                    <a:pt x="43" y="1495"/>
                  </a:lnTo>
                  <a:lnTo>
                    <a:pt x="39" y="1512"/>
                  </a:lnTo>
                  <a:lnTo>
                    <a:pt x="35" y="1529"/>
                  </a:lnTo>
                  <a:lnTo>
                    <a:pt x="32" y="1541"/>
                  </a:lnTo>
                  <a:lnTo>
                    <a:pt x="27" y="1554"/>
                  </a:lnTo>
                  <a:lnTo>
                    <a:pt x="22" y="1566"/>
                  </a:lnTo>
                  <a:lnTo>
                    <a:pt x="16" y="1578"/>
                  </a:lnTo>
                  <a:lnTo>
                    <a:pt x="10" y="1590"/>
                  </a:lnTo>
                  <a:lnTo>
                    <a:pt x="5" y="1603"/>
                  </a:lnTo>
                  <a:lnTo>
                    <a:pt x="1" y="1617"/>
                  </a:lnTo>
                  <a:lnTo>
                    <a:pt x="0" y="1630"/>
                  </a:lnTo>
                  <a:lnTo>
                    <a:pt x="1" y="1645"/>
                  </a:lnTo>
                  <a:lnTo>
                    <a:pt x="5" y="1659"/>
                  </a:lnTo>
                  <a:lnTo>
                    <a:pt x="9" y="1674"/>
                  </a:lnTo>
                  <a:lnTo>
                    <a:pt x="15" y="1688"/>
                  </a:lnTo>
                  <a:lnTo>
                    <a:pt x="22" y="1703"/>
                  </a:lnTo>
                  <a:lnTo>
                    <a:pt x="29" y="1718"/>
                  </a:lnTo>
                  <a:lnTo>
                    <a:pt x="37" y="1731"/>
                  </a:lnTo>
                  <a:lnTo>
                    <a:pt x="45" y="1743"/>
                  </a:lnTo>
                  <a:lnTo>
                    <a:pt x="58" y="1763"/>
                  </a:lnTo>
                  <a:lnTo>
                    <a:pt x="75" y="1782"/>
                  </a:lnTo>
                  <a:lnTo>
                    <a:pt x="92" y="1800"/>
                  </a:lnTo>
                  <a:lnTo>
                    <a:pt x="111" y="1818"/>
                  </a:lnTo>
                  <a:lnTo>
                    <a:pt x="128" y="1838"/>
                  </a:lnTo>
                  <a:lnTo>
                    <a:pt x="145" y="1857"/>
                  </a:lnTo>
                  <a:lnTo>
                    <a:pt x="153" y="1867"/>
                  </a:lnTo>
                  <a:lnTo>
                    <a:pt x="160" y="1878"/>
                  </a:lnTo>
                  <a:lnTo>
                    <a:pt x="167" y="1888"/>
                  </a:lnTo>
                  <a:lnTo>
                    <a:pt x="173" y="1899"/>
                  </a:lnTo>
                  <a:lnTo>
                    <a:pt x="180" y="1913"/>
                  </a:lnTo>
                  <a:lnTo>
                    <a:pt x="187" y="1929"/>
                  </a:lnTo>
                  <a:lnTo>
                    <a:pt x="193" y="1945"/>
                  </a:lnTo>
                  <a:lnTo>
                    <a:pt x="199" y="1961"/>
                  </a:lnTo>
                  <a:lnTo>
                    <a:pt x="204" y="1978"/>
                  </a:lnTo>
                  <a:lnTo>
                    <a:pt x="209" y="1995"/>
                  </a:lnTo>
                  <a:lnTo>
                    <a:pt x="212" y="2012"/>
                  </a:lnTo>
                  <a:lnTo>
                    <a:pt x="212" y="2027"/>
                  </a:lnTo>
                  <a:lnTo>
                    <a:pt x="214" y="2047"/>
                  </a:lnTo>
                  <a:lnTo>
                    <a:pt x="214" y="2068"/>
                  </a:lnTo>
                  <a:lnTo>
                    <a:pt x="215" y="2088"/>
                  </a:lnTo>
                  <a:lnTo>
                    <a:pt x="214" y="2110"/>
                  </a:lnTo>
                  <a:lnTo>
                    <a:pt x="212" y="2133"/>
                  </a:lnTo>
                  <a:lnTo>
                    <a:pt x="208" y="2154"/>
                  </a:lnTo>
                  <a:lnTo>
                    <a:pt x="204" y="2174"/>
                  </a:lnTo>
                  <a:lnTo>
                    <a:pt x="197" y="2194"/>
                  </a:lnTo>
                  <a:lnTo>
                    <a:pt x="193" y="2200"/>
                  </a:lnTo>
                  <a:lnTo>
                    <a:pt x="188" y="2206"/>
                  </a:lnTo>
                  <a:lnTo>
                    <a:pt x="182" y="2212"/>
                  </a:lnTo>
                  <a:lnTo>
                    <a:pt x="175" y="2217"/>
                  </a:lnTo>
                  <a:lnTo>
                    <a:pt x="159" y="2227"/>
                  </a:lnTo>
                  <a:lnTo>
                    <a:pt x="141" y="2235"/>
                  </a:lnTo>
                  <a:lnTo>
                    <a:pt x="123" y="2245"/>
                  </a:lnTo>
                  <a:lnTo>
                    <a:pt x="106" y="2256"/>
                  </a:lnTo>
                  <a:lnTo>
                    <a:pt x="99" y="2262"/>
                  </a:lnTo>
                  <a:lnTo>
                    <a:pt x="92" y="2269"/>
                  </a:lnTo>
                  <a:lnTo>
                    <a:pt x="88" y="2277"/>
                  </a:lnTo>
                  <a:lnTo>
                    <a:pt x="84" y="2285"/>
                  </a:lnTo>
                  <a:lnTo>
                    <a:pt x="82" y="2294"/>
                  </a:lnTo>
                  <a:lnTo>
                    <a:pt x="80" y="2303"/>
                  </a:lnTo>
                  <a:lnTo>
                    <a:pt x="80" y="2313"/>
                  </a:lnTo>
                  <a:lnTo>
                    <a:pt x="80" y="2324"/>
                  </a:lnTo>
                  <a:lnTo>
                    <a:pt x="83" y="2345"/>
                  </a:lnTo>
                  <a:lnTo>
                    <a:pt x="88" y="2366"/>
                  </a:lnTo>
                  <a:lnTo>
                    <a:pt x="94" y="2387"/>
                  </a:lnTo>
                  <a:lnTo>
                    <a:pt x="101" y="2409"/>
                  </a:lnTo>
                  <a:lnTo>
                    <a:pt x="107" y="2431"/>
                  </a:lnTo>
                  <a:lnTo>
                    <a:pt x="113" y="2452"/>
                  </a:lnTo>
                  <a:lnTo>
                    <a:pt x="119" y="2470"/>
                  </a:lnTo>
                  <a:lnTo>
                    <a:pt x="126" y="2488"/>
                  </a:lnTo>
                  <a:lnTo>
                    <a:pt x="134" y="2507"/>
                  </a:lnTo>
                  <a:lnTo>
                    <a:pt x="142" y="2526"/>
                  </a:lnTo>
                  <a:lnTo>
                    <a:pt x="151" y="2545"/>
                  </a:lnTo>
                  <a:lnTo>
                    <a:pt x="159" y="2564"/>
                  </a:lnTo>
                  <a:lnTo>
                    <a:pt x="168" y="2583"/>
                  </a:lnTo>
                  <a:lnTo>
                    <a:pt x="177" y="2601"/>
                  </a:lnTo>
                  <a:lnTo>
                    <a:pt x="186" y="2616"/>
                  </a:lnTo>
                  <a:lnTo>
                    <a:pt x="197" y="2629"/>
                  </a:lnTo>
                  <a:lnTo>
                    <a:pt x="210" y="2642"/>
                  </a:lnTo>
                  <a:lnTo>
                    <a:pt x="222" y="2656"/>
                  </a:lnTo>
                  <a:lnTo>
                    <a:pt x="235" y="2670"/>
                  </a:lnTo>
                  <a:lnTo>
                    <a:pt x="244" y="2686"/>
                  </a:lnTo>
                  <a:lnTo>
                    <a:pt x="249" y="2693"/>
                  </a:lnTo>
                  <a:lnTo>
                    <a:pt x="252" y="2702"/>
                  </a:lnTo>
                  <a:lnTo>
                    <a:pt x="255" y="2710"/>
                  </a:lnTo>
                  <a:lnTo>
                    <a:pt x="256" y="2719"/>
                  </a:lnTo>
                  <a:lnTo>
                    <a:pt x="256" y="2727"/>
                  </a:lnTo>
                  <a:lnTo>
                    <a:pt x="256" y="2736"/>
                  </a:lnTo>
                  <a:lnTo>
                    <a:pt x="255" y="2743"/>
                  </a:lnTo>
                  <a:lnTo>
                    <a:pt x="253" y="2752"/>
                  </a:lnTo>
                  <a:lnTo>
                    <a:pt x="248" y="2767"/>
                  </a:lnTo>
                  <a:lnTo>
                    <a:pt x="241" y="2783"/>
                  </a:lnTo>
                  <a:lnTo>
                    <a:pt x="233" y="2800"/>
                  </a:lnTo>
                  <a:lnTo>
                    <a:pt x="227" y="2816"/>
                  </a:lnTo>
                  <a:lnTo>
                    <a:pt x="225" y="2823"/>
                  </a:lnTo>
                  <a:lnTo>
                    <a:pt x="224" y="2832"/>
                  </a:lnTo>
                  <a:lnTo>
                    <a:pt x="222" y="2840"/>
                  </a:lnTo>
                  <a:lnTo>
                    <a:pt x="221" y="2848"/>
                  </a:lnTo>
                  <a:lnTo>
                    <a:pt x="222" y="2856"/>
                  </a:lnTo>
                  <a:lnTo>
                    <a:pt x="226" y="2863"/>
                  </a:lnTo>
                  <a:lnTo>
                    <a:pt x="232" y="2871"/>
                  </a:lnTo>
                  <a:lnTo>
                    <a:pt x="239" y="2877"/>
                  </a:lnTo>
                  <a:lnTo>
                    <a:pt x="247" y="2883"/>
                  </a:lnTo>
                  <a:lnTo>
                    <a:pt x="255" y="2889"/>
                  </a:lnTo>
                  <a:lnTo>
                    <a:pt x="264" y="2895"/>
                  </a:lnTo>
                  <a:lnTo>
                    <a:pt x="271" y="2901"/>
                  </a:lnTo>
                  <a:lnTo>
                    <a:pt x="288" y="2913"/>
                  </a:lnTo>
                  <a:lnTo>
                    <a:pt x="306" y="2925"/>
                  </a:lnTo>
                  <a:lnTo>
                    <a:pt x="324" y="2938"/>
                  </a:lnTo>
                  <a:lnTo>
                    <a:pt x="344" y="2948"/>
                  </a:lnTo>
                  <a:lnTo>
                    <a:pt x="363" y="2959"/>
                  </a:lnTo>
                  <a:lnTo>
                    <a:pt x="383" y="2969"/>
                  </a:lnTo>
                  <a:lnTo>
                    <a:pt x="403" y="2979"/>
                  </a:lnTo>
                  <a:lnTo>
                    <a:pt x="423" y="2987"/>
                  </a:lnTo>
                  <a:lnTo>
                    <a:pt x="453" y="2997"/>
                  </a:lnTo>
                  <a:lnTo>
                    <a:pt x="484" y="3007"/>
                  </a:lnTo>
                  <a:lnTo>
                    <a:pt x="515" y="3016"/>
                  </a:lnTo>
                  <a:lnTo>
                    <a:pt x="548" y="3025"/>
                  </a:lnTo>
                  <a:lnTo>
                    <a:pt x="580" y="3033"/>
                  </a:lnTo>
                  <a:lnTo>
                    <a:pt x="614" y="3041"/>
                  </a:lnTo>
                  <a:lnTo>
                    <a:pt x="646" y="3047"/>
                  </a:lnTo>
                  <a:lnTo>
                    <a:pt x="679" y="3052"/>
                  </a:lnTo>
                  <a:lnTo>
                    <a:pt x="696" y="3053"/>
                  </a:lnTo>
                  <a:lnTo>
                    <a:pt x="716" y="3050"/>
                  </a:lnTo>
                  <a:lnTo>
                    <a:pt x="735" y="3048"/>
                  </a:lnTo>
                  <a:lnTo>
                    <a:pt x="756" y="3046"/>
                  </a:lnTo>
                  <a:lnTo>
                    <a:pt x="776" y="3043"/>
                  </a:lnTo>
                  <a:lnTo>
                    <a:pt x="797" y="3043"/>
                  </a:lnTo>
                  <a:lnTo>
                    <a:pt x="808" y="3044"/>
                  </a:lnTo>
                  <a:lnTo>
                    <a:pt x="818" y="3046"/>
                  </a:lnTo>
                  <a:lnTo>
                    <a:pt x="827" y="3048"/>
                  </a:lnTo>
                  <a:lnTo>
                    <a:pt x="837" y="3052"/>
                  </a:lnTo>
                  <a:lnTo>
                    <a:pt x="844" y="3055"/>
                  </a:lnTo>
                  <a:lnTo>
                    <a:pt x="850" y="3059"/>
                  </a:lnTo>
                  <a:lnTo>
                    <a:pt x="858" y="3064"/>
                  </a:lnTo>
                  <a:lnTo>
                    <a:pt x="865" y="3070"/>
                  </a:lnTo>
                  <a:lnTo>
                    <a:pt x="877" y="3083"/>
                  </a:lnTo>
                  <a:lnTo>
                    <a:pt x="889" y="3099"/>
                  </a:lnTo>
                  <a:lnTo>
                    <a:pt x="900" y="3115"/>
                  </a:lnTo>
                  <a:lnTo>
                    <a:pt x="911" y="3133"/>
                  </a:lnTo>
                  <a:lnTo>
                    <a:pt x="921" y="3151"/>
                  </a:lnTo>
                  <a:lnTo>
                    <a:pt x="931" y="3170"/>
                  </a:lnTo>
                  <a:lnTo>
                    <a:pt x="938" y="3184"/>
                  </a:lnTo>
                  <a:lnTo>
                    <a:pt x="945" y="3200"/>
                  </a:lnTo>
                  <a:lnTo>
                    <a:pt x="952" y="3216"/>
                  </a:lnTo>
                  <a:lnTo>
                    <a:pt x="960" y="3232"/>
                  </a:lnTo>
                  <a:lnTo>
                    <a:pt x="966" y="3249"/>
                  </a:lnTo>
                  <a:lnTo>
                    <a:pt x="971" y="3266"/>
                  </a:lnTo>
                  <a:lnTo>
                    <a:pt x="973" y="3283"/>
                  </a:lnTo>
                  <a:lnTo>
                    <a:pt x="974" y="3298"/>
                  </a:lnTo>
                  <a:lnTo>
                    <a:pt x="973" y="3325"/>
                  </a:lnTo>
                  <a:lnTo>
                    <a:pt x="971" y="3352"/>
                  </a:lnTo>
                  <a:lnTo>
                    <a:pt x="966" y="3379"/>
                  </a:lnTo>
                  <a:lnTo>
                    <a:pt x="960" y="3405"/>
                  </a:lnTo>
                  <a:lnTo>
                    <a:pt x="952" y="3433"/>
                  </a:lnTo>
                  <a:lnTo>
                    <a:pt x="945" y="3460"/>
                  </a:lnTo>
                  <a:lnTo>
                    <a:pt x="938" y="3487"/>
                  </a:lnTo>
                  <a:lnTo>
                    <a:pt x="931" y="3512"/>
                  </a:lnTo>
                  <a:lnTo>
                    <a:pt x="926" y="3529"/>
                  </a:lnTo>
                  <a:lnTo>
                    <a:pt x="921" y="3546"/>
                  </a:lnTo>
                  <a:lnTo>
                    <a:pt x="914" y="3564"/>
                  </a:lnTo>
                  <a:lnTo>
                    <a:pt x="907" y="3583"/>
                  </a:lnTo>
                  <a:lnTo>
                    <a:pt x="900" y="3601"/>
                  </a:lnTo>
                  <a:lnTo>
                    <a:pt x="893" y="3618"/>
                  </a:lnTo>
                  <a:lnTo>
                    <a:pt x="887" y="3636"/>
                  </a:lnTo>
                  <a:lnTo>
                    <a:pt x="881" y="3652"/>
                  </a:lnTo>
                  <a:lnTo>
                    <a:pt x="876" y="3669"/>
                  </a:lnTo>
                  <a:lnTo>
                    <a:pt x="870" y="3687"/>
                  </a:lnTo>
                  <a:lnTo>
                    <a:pt x="865" y="3704"/>
                  </a:lnTo>
                  <a:lnTo>
                    <a:pt x="859" y="3722"/>
                  </a:lnTo>
                  <a:lnTo>
                    <a:pt x="852" y="3739"/>
                  </a:lnTo>
                  <a:lnTo>
                    <a:pt x="843" y="3755"/>
                  </a:lnTo>
                  <a:lnTo>
                    <a:pt x="838" y="3762"/>
                  </a:lnTo>
                  <a:lnTo>
                    <a:pt x="833" y="3770"/>
                  </a:lnTo>
                  <a:lnTo>
                    <a:pt x="828" y="3776"/>
                  </a:lnTo>
                  <a:lnTo>
                    <a:pt x="822" y="3781"/>
                  </a:lnTo>
                  <a:lnTo>
                    <a:pt x="813" y="3788"/>
                  </a:lnTo>
                  <a:lnTo>
                    <a:pt x="802" y="3793"/>
                  </a:lnTo>
                  <a:lnTo>
                    <a:pt x="791" y="3798"/>
                  </a:lnTo>
                  <a:lnTo>
                    <a:pt x="780" y="3803"/>
                  </a:lnTo>
                  <a:lnTo>
                    <a:pt x="757" y="3810"/>
                  </a:lnTo>
                  <a:lnTo>
                    <a:pt x="734" y="3815"/>
                  </a:lnTo>
                  <a:lnTo>
                    <a:pt x="709" y="3821"/>
                  </a:lnTo>
                  <a:lnTo>
                    <a:pt x="686" y="3827"/>
                  </a:lnTo>
                  <a:lnTo>
                    <a:pt x="675" y="3831"/>
                  </a:lnTo>
                  <a:lnTo>
                    <a:pt x="665" y="3835"/>
                  </a:lnTo>
                  <a:lnTo>
                    <a:pt x="655" y="3840"/>
                  </a:lnTo>
                  <a:lnTo>
                    <a:pt x="645" y="3845"/>
                  </a:lnTo>
                  <a:lnTo>
                    <a:pt x="632" y="3855"/>
                  </a:lnTo>
                  <a:lnTo>
                    <a:pt x="618" y="3866"/>
                  </a:lnTo>
                  <a:lnTo>
                    <a:pt x="605" y="3879"/>
                  </a:lnTo>
                  <a:lnTo>
                    <a:pt x="593" y="3894"/>
                  </a:lnTo>
                  <a:lnTo>
                    <a:pt x="582" y="3911"/>
                  </a:lnTo>
                  <a:lnTo>
                    <a:pt x="571" y="3928"/>
                  </a:lnTo>
                  <a:lnTo>
                    <a:pt x="563" y="3945"/>
                  </a:lnTo>
                  <a:lnTo>
                    <a:pt x="556" y="3963"/>
                  </a:lnTo>
                  <a:lnTo>
                    <a:pt x="552" y="3980"/>
                  </a:lnTo>
                  <a:lnTo>
                    <a:pt x="549" y="3999"/>
                  </a:lnTo>
                  <a:lnTo>
                    <a:pt x="548" y="4019"/>
                  </a:lnTo>
                  <a:lnTo>
                    <a:pt x="547" y="4040"/>
                  </a:lnTo>
                  <a:lnTo>
                    <a:pt x="547" y="4060"/>
                  </a:lnTo>
                  <a:lnTo>
                    <a:pt x="546" y="4080"/>
                  </a:lnTo>
                  <a:lnTo>
                    <a:pt x="544" y="4100"/>
                  </a:lnTo>
                  <a:lnTo>
                    <a:pt x="542" y="4118"/>
                  </a:lnTo>
                  <a:lnTo>
                    <a:pt x="537" y="4131"/>
                  </a:lnTo>
                  <a:lnTo>
                    <a:pt x="531" y="4144"/>
                  </a:lnTo>
                  <a:lnTo>
                    <a:pt x="525" y="4156"/>
                  </a:lnTo>
                  <a:lnTo>
                    <a:pt x="518" y="4170"/>
                  </a:lnTo>
                  <a:lnTo>
                    <a:pt x="509" y="4183"/>
                  </a:lnTo>
                  <a:lnTo>
                    <a:pt x="501" y="4195"/>
                  </a:lnTo>
                  <a:lnTo>
                    <a:pt x="492" y="4208"/>
                  </a:lnTo>
                  <a:lnTo>
                    <a:pt x="482" y="4221"/>
                  </a:lnTo>
                  <a:lnTo>
                    <a:pt x="476" y="4227"/>
                  </a:lnTo>
                  <a:lnTo>
                    <a:pt x="469" y="4231"/>
                  </a:lnTo>
                  <a:lnTo>
                    <a:pt x="460" y="4238"/>
                  </a:lnTo>
                  <a:lnTo>
                    <a:pt x="452" y="4242"/>
                  </a:lnTo>
                  <a:lnTo>
                    <a:pt x="445" y="4248"/>
                  </a:lnTo>
                  <a:lnTo>
                    <a:pt x="439" y="4255"/>
                  </a:lnTo>
                  <a:lnTo>
                    <a:pt x="436" y="4258"/>
                  </a:lnTo>
                  <a:lnTo>
                    <a:pt x="435" y="4262"/>
                  </a:lnTo>
                  <a:lnTo>
                    <a:pt x="434" y="4265"/>
                  </a:lnTo>
                  <a:lnTo>
                    <a:pt x="434" y="4269"/>
                  </a:lnTo>
                  <a:lnTo>
                    <a:pt x="433" y="4286"/>
                  </a:lnTo>
                  <a:lnTo>
                    <a:pt x="433" y="4304"/>
                  </a:lnTo>
                  <a:lnTo>
                    <a:pt x="433" y="4324"/>
                  </a:lnTo>
                  <a:lnTo>
                    <a:pt x="435" y="4344"/>
                  </a:lnTo>
                  <a:lnTo>
                    <a:pt x="437" y="4365"/>
                  </a:lnTo>
                  <a:lnTo>
                    <a:pt x="441" y="4386"/>
                  </a:lnTo>
                  <a:lnTo>
                    <a:pt x="445" y="4405"/>
                  </a:lnTo>
                  <a:lnTo>
                    <a:pt x="448" y="4425"/>
                  </a:lnTo>
                  <a:lnTo>
                    <a:pt x="451" y="4438"/>
                  </a:lnTo>
                  <a:lnTo>
                    <a:pt x="457" y="4453"/>
                  </a:lnTo>
                  <a:lnTo>
                    <a:pt x="464" y="4466"/>
                  </a:lnTo>
                  <a:lnTo>
                    <a:pt x="473" y="4481"/>
                  </a:lnTo>
                  <a:lnTo>
                    <a:pt x="481" y="4495"/>
                  </a:lnTo>
                  <a:lnTo>
                    <a:pt x="488" y="4508"/>
                  </a:lnTo>
                  <a:lnTo>
                    <a:pt x="493" y="4523"/>
                  </a:lnTo>
                  <a:lnTo>
                    <a:pt x="497" y="4536"/>
                  </a:lnTo>
                  <a:lnTo>
                    <a:pt x="498" y="4545"/>
                  </a:lnTo>
                  <a:lnTo>
                    <a:pt x="497" y="4555"/>
                  </a:lnTo>
                  <a:lnTo>
                    <a:pt x="496" y="4563"/>
                  </a:lnTo>
                  <a:lnTo>
                    <a:pt x="494" y="4573"/>
                  </a:lnTo>
                  <a:lnTo>
                    <a:pt x="490" y="4594"/>
                  </a:lnTo>
                  <a:lnTo>
                    <a:pt x="485" y="4614"/>
                  </a:lnTo>
                  <a:lnTo>
                    <a:pt x="480" y="4636"/>
                  </a:lnTo>
                  <a:lnTo>
                    <a:pt x="477" y="4656"/>
                  </a:lnTo>
                  <a:lnTo>
                    <a:pt x="477" y="4666"/>
                  </a:lnTo>
                  <a:lnTo>
                    <a:pt x="477" y="4675"/>
                  </a:lnTo>
                  <a:lnTo>
                    <a:pt x="480" y="4685"/>
                  </a:lnTo>
                  <a:lnTo>
                    <a:pt x="482" y="4692"/>
                  </a:lnTo>
                  <a:lnTo>
                    <a:pt x="486" y="4698"/>
                  </a:lnTo>
                  <a:lnTo>
                    <a:pt x="490" y="4702"/>
                  </a:lnTo>
                  <a:lnTo>
                    <a:pt x="494" y="4705"/>
                  </a:lnTo>
                  <a:lnTo>
                    <a:pt x="501" y="4707"/>
                  </a:lnTo>
                  <a:lnTo>
                    <a:pt x="514" y="4709"/>
                  </a:lnTo>
                  <a:lnTo>
                    <a:pt x="528" y="4709"/>
                  </a:lnTo>
                  <a:lnTo>
                    <a:pt x="544" y="4708"/>
                  </a:lnTo>
                  <a:lnTo>
                    <a:pt x="559" y="4707"/>
                  </a:lnTo>
                  <a:lnTo>
                    <a:pt x="566" y="4705"/>
                  </a:lnTo>
                  <a:lnTo>
                    <a:pt x="573" y="4707"/>
                  </a:lnTo>
                  <a:lnTo>
                    <a:pt x="580" y="4707"/>
                  </a:lnTo>
                  <a:lnTo>
                    <a:pt x="586" y="4709"/>
                  </a:lnTo>
                  <a:lnTo>
                    <a:pt x="594" y="4711"/>
                  </a:lnTo>
                  <a:lnTo>
                    <a:pt x="603" y="4715"/>
                  </a:lnTo>
                  <a:lnTo>
                    <a:pt x="611" y="4720"/>
                  </a:lnTo>
                  <a:lnTo>
                    <a:pt x="620" y="4726"/>
                  </a:lnTo>
                  <a:lnTo>
                    <a:pt x="638" y="4739"/>
                  </a:lnTo>
                  <a:lnTo>
                    <a:pt x="655" y="4754"/>
                  </a:lnTo>
                  <a:lnTo>
                    <a:pt x="665" y="4760"/>
                  </a:lnTo>
                  <a:lnTo>
                    <a:pt x="673" y="4766"/>
                  </a:lnTo>
                  <a:lnTo>
                    <a:pt x="683" y="4771"/>
                  </a:lnTo>
                  <a:lnTo>
                    <a:pt x="691" y="4776"/>
                  </a:lnTo>
                  <a:lnTo>
                    <a:pt x="701" y="4778"/>
                  </a:lnTo>
                  <a:lnTo>
                    <a:pt x="709" y="4781"/>
                  </a:lnTo>
                  <a:lnTo>
                    <a:pt x="719" y="4781"/>
                  </a:lnTo>
                  <a:lnTo>
                    <a:pt x="729" y="4778"/>
                  </a:lnTo>
                  <a:lnTo>
                    <a:pt x="737" y="4775"/>
                  </a:lnTo>
                  <a:lnTo>
                    <a:pt x="745" y="4770"/>
                  </a:lnTo>
                  <a:lnTo>
                    <a:pt x="752" y="4762"/>
                  </a:lnTo>
                  <a:lnTo>
                    <a:pt x="758" y="4755"/>
                  </a:lnTo>
                  <a:lnTo>
                    <a:pt x="764" y="4747"/>
                  </a:lnTo>
                  <a:lnTo>
                    <a:pt x="769" y="4737"/>
                  </a:lnTo>
                  <a:lnTo>
                    <a:pt x="774" y="4726"/>
                  </a:lnTo>
                  <a:lnTo>
                    <a:pt x="777" y="4715"/>
                  </a:lnTo>
                  <a:lnTo>
                    <a:pt x="784" y="4693"/>
                  </a:lnTo>
                  <a:lnTo>
                    <a:pt x="790" y="4670"/>
                  </a:lnTo>
                  <a:lnTo>
                    <a:pt x="793" y="4648"/>
                  </a:lnTo>
                  <a:lnTo>
                    <a:pt x="797" y="4628"/>
                  </a:lnTo>
                  <a:lnTo>
                    <a:pt x="804" y="4607"/>
                  </a:lnTo>
                  <a:lnTo>
                    <a:pt x="811" y="4585"/>
                  </a:lnTo>
                  <a:lnTo>
                    <a:pt x="819" y="4562"/>
                  </a:lnTo>
                  <a:lnTo>
                    <a:pt x="826" y="4539"/>
                  </a:lnTo>
                  <a:lnTo>
                    <a:pt x="828" y="4528"/>
                  </a:lnTo>
                  <a:lnTo>
                    <a:pt x="831" y="4517"/>
                  </a:lnTo>
                  <a:lnTo>
                    <a:pt x="832" y="4506"/>
                  </a:lnTo>
                  <a:lnTo>
                    <a:pt x="832" y="4496"/>
                  </a:lnTo>
                  <a:lnTo>
                    <a:pt x="832" y="4487"/>
                  </a:lnTo>
                  <a:lnTo>
                    <a:pt x="830" y="4478"/>
                  </a:lnTo>
                  <a:lnTo>
                    <a:pt x="826" y="4470"/>
                  </a:lnTo>
                  <a:lnTo>
                    <a:pt x="822" y="4462"/>
                  </a:lnTo>
                  <a:lnTo>
                    <a:pt x="819" y="4459"/>
                  </a:lnTo>
                  <a:lnTo>
                    <a:pt x="815" y="4456"/>
                  </a:lnTo>
                  <a:lnTo>
                    <a:pt x="811" y="4455"/>
                  </a:lnTo>
                  <a:lnTo>
                    <a:pt x="808" y="4454"/>
                  </a:lnTo>
                  <a:lnTo>
                    <a:pt x="799" y="4454"/>
                  </a:lnTo>
                  <a:lnTo>
                    <a:pt x="791" y="4456"/>
                  </a:lnTo>
                  <a:lnTo>
                    <a:pt x="770" y="4465"/>
                  </a:lnTo>
                  <a:lnTo>
                    <a:pt x="750" y="4477"/>
                  </a:lnTo>
                  <a:lnTo>
                    <a:pt x="739" y="4483"/>
                  </a:lnTo>
                  <a:lnTo>
                    <a:pt x="729" y="4489"/>
                  </a:lnTo>
                  <a:lnTo>
                    <a:pt x="719" y="4494"/>
                  </a:lnTo>
                  <a:lnTo>
                    <a:pt x="709" y="4498"/>
                  </a:lnTo>
                  <a:lnTo>
                    <a:pt x="701" y="4499"/>
                  </a:lnTo>
                  <a:lnTo>
                    <a:pt x="695" y="4499"/>
                  </a:lnTo>
                  <a:lnTo>
                    <a:pt x="691" y="4498"/>
                  </a:lnTo>
                  <a:lnTo>
                    <a:pt x="689" y="4495"/>
                  </a:lnTo>
                  <a:lnTo>
                    <a:pt x="686" y="4493"/>
                  </a:lnTo>
                  <a:lnTo>
                    <a:pt x="684" y="4489"/>
                  </a:lnTo>
                  <a:lnTo>
                    <a:pt x="680" y="4478"/>
                  </a:lnTo>
                  <a:lnTo>
                    <a:pt x="680" y="4468"/>
                  </a:lnTo>
                  <a:lnTo>
                    <a:pt x="680" y="4457"/>
                  </a:lnTo>
                  <a:lnTo>
                    <a:pt x="684" y="4447"/>
                  </a:lnTo>
                  <a:lnTo>
                    <a:pt x="688" y="4436"/>
                  </a:lnTo>
                  <a:lnTo>
                    <a:pt x="694" y="4425"/>
                  </a:lnTo>
                  <a:lnTo>
                    <a:pt x="700" y="4414"/>
                  </a:lnTo>
                  <a:lnTo>
                    <a:pt x="706" y="4403"/>
                  </a:lnTo>
                  <a:lnTo>
                    <a:pt x="720" y="4381"/>
                  </a:lnTo>
                  <a:lnTo>
                    <a:pt x="733" y="4359"/>
                  </a:lnTo>
                  <a:lnTo>
                    <a:pt x="737" y="4348"/>
                  </a:lnTo>
                  <a:lnTo>
                    <a:pt x="741" y="4337"/>
                  </a:lnTo>
                  <a:lnTo>
                    <a:pt x="743" y="4327"/>
                  </a:lnTo>
                  <a:lnTo>
                    <a:pt x="743" y="4317"/>
                  </a:lnTo>
                  <a:lnTo>
                    <a:pt x="741" y="4308"/>
                  </a:lnTo>
                  <a:lnTo>
                    <a:pt x="739" y="4301"/>
                  </a:lnTo>
                  <a:lnTo>
                    <a:pt x="734" y="4293"/>
                  </a:lnTo>
                  <a:lnTo>
                    <a:pt x="728" y="4287"/>
                  </a:lnTo>
                  <a:lnTo>
                    <a:pt x="714" y="4276"/>
                  </a:lnTo>
                  <a:lnTo>
                    <a:pt x="699" y="4267"/>
                  </a:lnTo>
                  <a:lnTo>
                    <a:pt x="683" y="4257"/>
                  </a:lnTo>
                  <a:lnTo>
                    <a:pt x="668" y="4247"/>
                  </a:lnTo>
                  <a:lnTo>
                    <a:pt x="662" y="4241"/>
                  </a:lnTo>
                  <a:lnTo>
                    <a:pt x="656" y="4235"/>
                  </a:lnTo>
                  <a:lnTo>
                    <a:pt x="652" y="4228"/>
                  </a:lnTo>
                  <a:lnTo>
                    <a:pt x="650" y="4221"/>
                  </a:lnTo>
                  <a:lnTo>
                    <a:pt x="645" y="4199"/>
                  </a:lnTo>
                  <a:lnTo>
                    <a:pt x="644" y="4176"/>
                  </a:lnTo>
                  <a:lnTo>
                    <a:pt x="643" y="4153"/>
                  </a:lnTo>
                  <a:lnTo>
                    <a:pt x="644" y="4129"/>
                  </a:lnTo>
                  <a:lnTo>
                    <a:pt x="646" y="4106"/>
                  </a:lnTo>
                  <a:lnTo>
                    <a:pt x="648" y="4083"/>
                  </a:lnTo>
                  <a:lnTo>
                    <a:pt x="649" y="4060"/>
                  </a:lnTo>
                  <a:lnTo>
                    <a:pt x="650" y="4038"/>
                  </a:lnTo>
                  <a:lnTo>
                    <a:pt x="650" y="4030"/>
                  </a:lnTo>
                  <a:lnTo>
                    <a:pt x="649" y="4020"/>
                  </a:lnTo>
                  <a:lnTo>
                    <a:pt x="649" y="4010"/>
                  </a:lnTo>
                  <a:lnTo>
                    <a:pt x="649" y="4001"/>
                  </a:lnTo>
                  <a:lnTo>
                    <a:pt x="650" y="3991"/>
                  </a:lnTo>
                  <a:lnTo>
                    <a:pt x="651" y="3984"/>
                  </a:lnTo>
                  <a:lnTo>
                    <a:pt x="654" y="3980"/>
                  </a:lnTo>
                  <a:lnTo>
                    <a:pt x="655" y="3978"/>
                  </a:lnTo>
                  <a:lnTo>
                    <a:pt x="657" y="3975"/>
                  </a:lnTo>
                  <a:lnTo>
                    <a:pt x="660" y="3974"/>
                  </a:lnTo>
                  <a:lnTo>
                    <a:pt x="680" y="3964"/>
                  </a:lnTo>
                  <a:lnTo>
                    <a:pt x="703" y="3954"/>
                  </a:lnTo>
                  <a:lnTo>
                    <a:pt x="726" y="3947"/>
                  </a:lnTo>
                  <a:lnTo>
                    <a:pt x="750" y="3940"/>
                  </a:lnTo>
                  <a:lnTo>
                    <a:pt x="762" y="3939"/>
                  </a:lnTo>
                  <a:lnTo>
                    <a:pt x="773" y="3936"/>
                  </a:lnTo>
                  <a:lnTo>
                    <a:pt x="785" y="3936"/>
                  </a:lnTo>
                  <a:lnTo>
                    <a:pt x="796" y="3936"/>
                  </a:lnTo>
                  <a:lnTo>
                    <a:pt x="807" y="3937"/>
                  </a:lnTo>
                  <a:lnTo>
                    <a:pt x="818" y="3940"/>
                  </a:lnTo>
                  <a:lnTo>
                    <a:pt x="827" y="3942"/>
                  </a:lnTo>
                  <a:lnTo>
                    <a:pt x="837" y="3947"/>
                  </a:lnTo>
                  <a:lnTo>
                    <a:pt x="843" y="3952"/>
                  </a:lnTo>
                  <a:lnTo>
                    <a:pt x="849" y="3958"/>
                  </a:lnTo>
                  <a:lnTo>
                    <a:pt x="853" y="3965"/>
                  </a:lnTo>
                  <a:lnTo>
                    <a:pt x="856" y="3974"/>
                  </a:lnTo>
                  <a:lnTo>
                    <a:pt x="861" y="3992"/>
                  </a:lnTo>
                  <a:lnTo>
                    <a:pt x="864" y="4014"/>
                  </a:lnTo>
                  <a:lnTo>
                    <a:pt x="866" y="4036"/>
                  </a:lnTo>
                  <a:lnTo>
                    <a:pt x="869" y="4057"/>
                  </a:lnTo>
                  <a:lnTo>
                    <a:pt x="871" y="4066"/>
                  </a:lnTo>
                  <a:lnTo>
                    <a:pt x="873" y="4076"/>
                  </a:lnTo>
                  <a:lnTo>
                    <a:pt x="877" y="4084"/>
                  </a:lnTo>
                  <a:lnTo>
                    <a:pt x="881" y="4092"/>
                  </a:lnTo>
                  <a:lnTo>
                    <a:pt x="889" y="4103"/>
                  </a:lnTo>
                  <a:lnTo>
                    <a:pt x="898" y="4116"/>
                  </a:lnTo>
                  <a:lnTo>
                    <a:pt x="909" y="4131"/>
                  </a:lnTo>
                  <a:lnTo>
                    <a:pt x="921" y="4144"/>
                  </a:lnTo>
                  <a:lnTo>
                    <a:pt x="927" y="4150"/>
                  </a:lnTo>
                  <a:lnTo>
                    <a:pt x="933" y="4155"/>
                  </a:lnTo>
                  <a:lnTo>
                    <a:pt x="939" y="4160"/>
                  </a:lnTo>
                  <a:lnTo>
                    <a:pt x="946" y="4163"/>
                  </a:lnTo>
                  <a:lnTo>
                    <a:pt x="952" y="4166"/>
                  </a:lnTo>
                  <a:lnTo>
                    <a:pt x="960" y="4168"/>
                  </a:lnTo>
                  <a:lnTo>
                    <a:pt x="967" y="4168"/>
                  </a:lnTo>
                  <a:lnTo>
                    <a:pt x="974" y="4167"/>
                  </a:lnTo>
                  <a:lnTo>
                    <a:pt x="982" y="4163"/>
                  </a:lnTo>
                  <a:lnTo>
                    <a:pt x="989" y="4160"/>
                  </a:lnTo>
                  <a:lnTo>
                    <a:pt x="994" y="4153"/>
                  </a:lnTo>
                  <a:lnTo>
                    <a:pt x="999" y="4145"/>
                  </a:lnTo>
                  <a:lnTo>
                    <a:pt x="1007" y="4127"/>
                  </a:lnTo>
                  <a:lnTo>
                    <a:pt x="1013" y="4106"/>
                  </a:lnTo>
                  <a:lnTo>
                    <a:pt x="1019" y="4086"/>
                  </a:lnTo>
                  <a:lnTo>
                    <a:pt x="1026" y="4066"/>
                  </a:lnTo>
                  <a:lnTo>
                    <a:pt x="1030" y="4058"/>
                  </a:lnTo>
                  <a:lnTo>
                    <a:pt x="1035" y="4049"/>
                  </a:lnTo>
                  <a:lnTo>
                    <a:pt x="1041" y="4043"/>
                  </a:lnTo>
                  <a:lnTo>
                    <a:pt x="1048" y="4038"/>
                  </a:lnTo>
                  <a:lnTo>
                    <a:pt x="1056" y="4035"/>
                  </a:lnTo>
                  <a:lnTo>
                    <a:pt x="1064" y="4032"/>
                  </a:lnTo>
                  <a:lnTo>
                    <a:pt x="1073" y="4030"/>
                  </a:lnTo>
                  <a:lnTo>
                    <a:pt x="1081" y="4029"/>
                  </a:lnTo>
                  <a:lnTo>
                    <a:pt x="1091" y="4027"/>
                  </a:lnTo>
                  <a:lnTo>
                    <a:pt x="1101" y="4027"/>
                  </a:lnTo>
                  <a:lnTo>
                    <a:pt x="1110" y="4027"/>
                  </a:lnTo>
                  <a:lnTo>
                    <a:pt x="1120" y="4029"/>
                  </a:lnTo>
                  <a:lnTo>
                    <a:pt x="1138" y="4032"/>
                  </a:lnTo>
                  <a:lnTo>
                    <a:pt x="1158" y="4037"/>
                  </a:lnTo>
                  <a:lnTo>
                    <a:pt x="1175" y="4046"/>
                  </a:lnTo>
                  <a:lnTo>
                    <a:pt x="1190" y="4054"/>
                  </a:lnTo>
                  <a:lnTo>
                    <a:pt x="1198" y="4060"/>
                  </a:lnTo>
                  <a:lnTo>
                    <a:pt x="1204" y="4069"/>
                  </a:lnTo>
                  <a:lnTo>
                    <a:pt x="1209" y="4078"/>
                  </a:lnTo>
                  <a:lnTo>
                    <a:pt x="1212" y="4089"/>
                  </a:lnTo>
                  <a:lnTo>
                    <a:pt x="1221" y="4114"/>
                  </a:lnTo>
                  <a:lnTo>
                    <a:pt x="1227" y="4139"/>
                  </a:lnTo>
                  <a:lnTo>
                    <a:pt x="1231" y="4153"/>
                  </a:lnTo>
                  <a:lnTo>
                    <a:pt x="1234" y="4165"/>
                  </a:lnTo>
                  <a:lnTo>
                    <a:pt x="1239" y="4176"/>
                  </a:lnTo>
                  <a:lnTo>
                    <a:pt x="1244" y="4185"/>
                  </a:lnTo>
                  <a:lnTo>
                    <a:pt x="1250" y="4193"/>
                  </a:lnTo>
                  <a:lnTo>
                    <a:pt x="1257" y="4199"/>
                  </a:lnTo>
                  <a:lnTo>
                    <a:pt x="1261" y="4201"/>
                  </a:lnTo>
                  <a:lnTo>
                    <a:pt x="1265" y="4204"/>
                  </a:lnTo>
                  <a:lnTo>
                    <a:pt x="1269" y="4205"/>
                  </a:lnTo>
                  <a:lnTo>
                    <a:pt x="1274" y="4205"/>
                  </a:lnTo>
                  <a:lnTo>
                    <a:pt x="1286" y="4204"/>
                  </a:lnTo>
                  <a:lnTo>
                    <a:pt x="1297" y="4200"/>
                  </a:lnTo>
                  <a:lnTo>
                    <a:pt x="1307" y="4194"/>
                  </a:lnTo>
                  <a:lnTo>
                    <a:pt x="1317" y="4187"/>
                  </a:lnTo>
                  <a:lnTo>
                    <a:pt x="1325" y="4178"/>
                  </a:lnTo>
                  <a:lnTo>
                    <a:pt x="1335" y="4168"/>
                  </a:lnTo>
                  <a:lnTo>
                    <a:pt x="1343" y="4157"/>
                  </a:lnTo>
                  <a:lnTo>
                    <a:pt x="1351" y="4145"/>
                  </a:lnTo>
                  <a:lnTo>
                    <a:pt x="1367" y="4121"/>
                  </a:lnTo>
                  <a:lnTo>
                    <a:pt x="1384" y="4095"/>
                  </a:lnTo>
                  <a:lnTo>
                    <a:pt x="1391" y="4084"/>
                  </a:lnTo>
                  <a:lnTo>
                    <a:pt x="1399" y="4074"/>
                  </a:lnTo>
                  <a:lnTo>
                    <a:pt x="1408" y="4063"/>
                  </a:lnTo>
                  <a:lnTo>
                    <a:pt x="1418" y="4054"/>
                  </a:lnTo>
                  <a:lnTo>
                    <a:pt x="1428" y="4041"/>
                  </a:lnTo>
                  <a:lnTo>
                    <a:pt x="1441" y="4025"/>
                  </a:lnTo>
                  <a:lnTo>
                    <a:pt x="1453" y="4009"/>
                  </a:lnTo>
                  <a:lnTo>
                    <a:pt x="1465" y="3992"/>
                  </a:lnTo>
                  <a:lnTo>
                    <a:pt x="1471" y="3986"/>
                  </a:lnTo>
                  <a:lnTo>
                    <a:pt x="1478" y="3979"/>
                  </a:lnTo>
                  <a:lnTo>
                    <a:pt x="1484" y="3973"/>
                  </a:lnTo>
                  <a:lnTo>
                    <a:pt x="1492" y="3968"/>
                  </a:lnTo>
                  <a:lnTo>
                    <a:pt x="1499" y="3965"/>
                  </a:lnTo>
                  <a:lnTo>
                    <a:pt x="1506" y="3963"/>
                  </a:lnTo>
                  <a:lnTo>
                    <a:pt x="1514" y="3962"/>
                  </a:lnTo>
                  <a:lnTo>
                    <a:pt x="1521" y="3963"/>
                  </a:lnTo>
                  <a:lnTo>
                    <a:pt x="1528" y="3965"/>
                  </a:lnTo>
                  <a:lnTo>
                    <a:pt x="1537" y="3970"/>
                  </a:lnTo>
                  <a:lnTo>
                    <a:pt x="1544" y="3975"/>
                  </a:lnTo>
                  <a:lnTo>
                    <a:pt x="1551" y="3982"/>
                  </a:lnTo>
                  <a:lnTo>
                    <a:pt x="1558" y="3990"/>
                  </a:lnTo>
                  <a:lnTo>
                    <a:pt x="1565" y="3998"/>
                  </a:lnTo>
                  <a:lnTo>
                    <a:pt x="1571" y="4007"/>
                  </a:lnTo>
                  <a:lnTo>
                    <a:pt x="1577" y="4016"/>
                  </a:lnTo>
                  <a:lnTo>
                    <a:pt x="1586" y="4038"/>
                  </a:lnTo>
                  <a:lnTo>
                    <a:pt x="1595" y="4060"/>
                  </a:lnTo>
                  <a:lnTo>
                    <a:pt x="1601" y="4082"/>
                  </a:lnTo>
                  <a:lnTo>
                    <a:pt x="1603" y="4103"/>
                  </a:lnTo>
                  <a:lnTo>
                    <a:pt x="1605" y="4110"/>
                  </a:lnTo>
                  <a:lnTo>
                    <a:pt x="1603" y="4117"/>
                  </a:lnTo>
                  <a:lnTo>
                    <a:pt x="1601" y="4126"/>
                  </a:lnTo>
                  <a:lnTo>
                    <a:pt x="1597" y="4133"/>
                  </a:lnTo>
                  <a:lnTo>
                    <a:pt x="1589" y="4149"/>
                  </a:lnTo>
                  <a:lnTo>
                    <a:pt x="1579" y="4166"/>
                  </a:lnTo>
                  <a:lnTo>
                    <a:pt x="1571" y="4182"/>
                  </a:lnTo>
                  <a:lnTo>
                    <a:pt x="1566" y="4196"/>
                  </a:lnTo>
                  <a:lnTo>
                    <a:pt x="1565" y="4204"/>
                  </a:lnTo>
                  <a:lnTo>
                    <a:pt x="1565" y="4210"/>
                  </a:lnTo>
                  <a:lnTo>
                    <a:pt x="1566" y="4216"/>
                  </a:lnTo>
                  <a:lnTo>
                    <a:pt x="1569" y="4221"/>
                  </a:lnTo>
                  <a:lnTo>
                    <a:pt x="1577" y="4227"/>
                  </a:lnTo>
                  <a:lnTo>
                    <a:pt x="1584" y="4231"/>
                  </a:lnTo>
                  <a:lnTo>
                    <a:pt x="1592" y="4236"/>
                  </a:lnTo>
                  <a:lnTo>
                    <a:pt x="1602" y="4239"/>
                  </a:lnTo>
                  <a:lnTo>
                    <a:pt x="1612" y="4241"/>
                  </a:lnTo>
                  <a:lnTo>
                    <a:pt x="1622" y="4242"/>
                  </a:lnTo>
                  <a:lnTo>
                    <a:pt x="1633" y="4244"/>
                  </a:lnTo>
                  <a:lnTo>
                    <a:pt x="1643" y="4244"/>
                  </a:lnTo>
                  <a:lnTo>
                    <a:pt x="1665" y="4242"/>
                  </a:lnTo>
                  <a:lnTo>
                    <a:pt x="1688" y="4241"/>
                  </a:lnTo>
                  <a:lnTo>
                    <a:pt x="1710" y="4241"/>
                  </a:lnTo>
                  <a:lnTo>
                    <a:pt x="1732" y="4242"/>
                  </a:lnTo>
                  <a:lnTo>
                    <a:pt x="1747" y="4241"/>
                  </a:lnTo>
                  <a:lnTo>
                    <a:pt x="1764" y="4240"/>
                  </a:lnTo>
                  <a:lnTo>
                    <a:pt x="1781" y="4239"/>
                  </a:lnTo>
                  <a:lnTo>
                    <a:pt x="1798" y="4238"/>
                  </a:lnTo>
                  <a:lnTo>
                    <a:pt x="1816" y="4238"/>
                  </a:lnTo>
                  <a:lnTo>
                    <a:pt x="1833" y="4238"/>
                  </a:lnTo>
                  <a:lnTo>
                    <a:pt x="1849" y="4239"/>
                  </a:lnTo>
                  <a:lnTo>
                    <a:pt x="1865" y="4242"/>
                  </a:lnTo>
                  <a:lnTo>
                    <a:pt x="1874" y="4245"/>
                  </a:lnTo>
                  <a:lnTo>
                    <a:pt x="1883" y="4250"/>
                  </a:lnTo>
                  <a:lnTo>
                    <a:pt x="1892" y="4256"/>
                  </a:lnTo>
                  <a:lnTo>
                    <a:pt x="1901" y="4262"/>
                  </a:lnTo>
                  <a:lnTo>
                    <a:pt x="1919" y="4279"/>
                  </a:lnTo>
                  <a:lnTo>
                    <a:pt x="1936" y="4296"/>
                  </a:lnTo>
                  <a:lnTo>
                    <a:pt x="1946" y="4304"/>
                  </a:lnTo>
                  <a:lnTo>
                    <a:pt x="1954" y="4312"/>
                  </a:lnTo>
                  <a:lnTo>
                    <a:pt x="1964" y="4319"/>
                  </a:lnTo>
                  <a:lnTo>
                    <a:pt x="1974" y="4325"/>
                  </a:lnTo>
                  <a:lnTo>
                    <a:pt x="1982" y="4330"/>
                  </a:lnTo>
                  <a:lnTo>
                    <a:pt x="1992" y="4332"/>
                  </a:lnTo>
                  <a:lnTo>
                    <a:pt x="2002" y="4334"/>
                  </a:lnTo>
                  <a:lnTo>
                    <a:pt x="2013" y="4334"/>
                  </a:lnTo>
                  <a:lnTo>
                    <a:pt x="2022" y="4330"/>
                  </a:lnTo>
                  <a:lnTo>
                    <a:pt x="2032" y="4325"/>
                  </a:lnTo>
                  <a:lnTo>
                    <a:pt x="2041" y="4319"/>
                  </a:lnTo>
                  <a:lnTo>
                    <a:pt x="2049" y="4310"/>
                  </a:lnTo>
                  <a:lnTo>
                    <a:pt x="2056" y="4301"/>
                  </a:lnTo>
                  <a:lnTo>
                    <a:pt x="2064" y="4291"/>
                  </a:lnTo>
                  <a:lnTo>
                    <a:pt x="2071" y="4280"/>
                  </a:lnTo>
                  <a:lnTo>
                    <a:pt x="2077" y="4268"/>
                  </a:lnTo>
                  <a:lnTo>
                    <a:pt x="2089" y="4245"/>
                  </a:lnTo>
                  <a:lnTo>
                    <a:pt x="2101" y="4221"/>
                  </a:lnTo>
                  <a:lnTo>
                    <a:pt x="2107" y="4210"/>
                  </a:lnTo>
                  <a:lnTo>
                    <a:pt x="2115" y="4200"/>
                  </a:lnTo>
                  <a:lnTo>
                    <a:pt x="2122" y="4191"/>
                  </a:lnTo>
                  <a:lnTo>
                    <a:pt x="2130" y="4183"/>
                  </a:lnTo>
                  <a:lnTo>
                    <a:pt x="2143" y="4173"/>
                  </a:lnTo>
                  <a:lnTo>
                    <a:pt x="2156" y="4162"/>
                  </a:lnTo>
                  <a:lnTo>
                    <a:pt x="2172" y="4154"/>
                  </a:lnTo>
                  <a:lnTo>
                    <a:pt x="2188" y="4145"/>
                  </a:lnTo>
                  <a:lnTo>
                    <a:pt x="2196" y="4143"/>
                  </a:lnTo>
                  <a:lnTo>
                    <a:pt x="2203" y="4139"/>
                  </a:lnTo>
                  <a:lnTo>
                    <a:pt x="2212" y="4138"/>
                  </a:lnTo>
                  <a:lnTo>
                    <a:pt x="2219" y="4137"/>
                  </a:lnTo>
                  <a:lnTo>
                    <a:pt x="2228" y="4135"/>
                  </a:lnTo>
                  <a:lnTo>
                    <a:pt x="2235" y="4137"/>
                  </a:lnTo>
                  <a:lnTo>
                    <a:pt x="2242" y="4138"/>
                  </a:lnTo>
                  <a:lnTo>
                    <a:pt x="2248" y="4140"/>
                  </a:lnTo>
                  <a:lnTo>
                    <a:pt x="2256" y="4145"/>
                  </a:lnTo>
                  <a:lnTo>
                    <a:pt x="2262" y="4151"/>
                  </a:lnTo>
                  <a:lnTo>
                    <a:pt x="2267" y="4157"/>
                  </a:lnTo>
                  <a:lnTo>
                    <a:pt x="2270" y="4166"/>
                  </a:lnTo>
                  <a:lnTo>
                    <a:pt x="2277" y="4184"/>
                  </a:lnTo>
                  <a:lnTo>
                    <a:pt x="2284" y="4204"/>
                  </a:lnTo>
                  <a:lnTo>
                    <a:pt x="2290" y="4224"/>
                  </a:lnTo>
                  <a:lnTo>
                    <a:pt x="2296" y="4245"/>
                  </a:lnTo>
                  <a:lnTo>
                    <a:pt x="2299" y="4255"/>
                  </a:lnTo>
                  <a:lnTo>
                    <a:pt x="2303" y="4264"/>
                  </a:lnTo>
                  <a:lnTo>
                    <a:pt x="2307" y="4272"/>
                  </a:lnTo>
                  <a:lnTo>
                    <a:pt x="2313" y="4280"/>
                  </a:lnTo>
                  <a:lnTo>
                    <a:pt x="2322" y="4291"/>
                  </a:lnTo>
                  <a:lnTo>
                    <a:pt x="2335" y="4303"/>
                  </a:lnTo>
                  <a:lnTo>
                    <a:pt x="2347" y="4314"/>
                  </a:lnTo>
                  <a:lnTo>
                    <a:pt x="2360" y="4324"/>
                  </a:lnTo>
                  <a:lnTo>
                    <a:pt x="2375" y="4334"/>
                  </a:lnTo>
                  <a:lnTo>
                    <a:pt x="2388" y="4343"/>
                  </a:lnTo>
                  <a:lnTo>
                    <a:pt x="2403" y="4352"/>
                  </a:lnTo>
                  <a:lnTo>
                    <a:pt x="2416" y="4360"/>
                  </a:lnTo>
                  <a:lnTo>
                    <a:pt x="2433" y="4371"/>
                  </a:lnTo>
                  <a:lnTo>
                    <a:pt x="2452" y="4382"/>
                  </a:lnTo>
                  <a:lnTo>
                    <a:pt x="2473" y="4393"/>
                  </a:lnTo>
                  <a:lnTo>
                    <a:pt x="2494" y="4405"/>
                  </a:lnTo>
                  <a:lnTo>
                    <a:pt x="2514" y="4417"/>
                  </a:lnTo>
                  <a:lnTo>
                    <a:pt x="2534" y="4431"/>
                  </a:lnTo>
                  <a:lnTo>
                    <a:pt x="2543" y="4437"/>
                  </a:lnTo>
                  <a:lnTo>
                    <a:pt x="2552" y="4445"/>
                  </a:lnTo>
                  <a:lnTo>
                    <a:pt x="2560" y="4453"/>
                  </a:lnTo>
                  <a:lnTo>
                    <a:pt x="2568" y="4462"/>
                  </a:lnTo>
                  <a:lnTo>
                    <a:pt x="2573" y="4470"/>
                  </a:lnTo>
                  <a:lnTo>
                    <a:pt x="2577" y="4478"/>
                  </a:lnTo>
                  <a:lnTo>
                    <a:pt x="2580" y="4488"/>
                  </a:lnTo>
                  <a:lnTo>
                    <a:pt x="2582" y="4499"/>
                  </a:lnTo>
                  <a:lnTo>
                    <a:pt x="2587" y="4522"/>
                  </a:lnTo>
                  <a:lnTo>
                    <a:pt x="2590" y="4545"/>
                  </a:lnTo>
                  <a:lnTo>
                    <a:pt x="2592" y="4556"/>
                  </a:lnTo>
                  <a:lnTo>
                    <a:pt x="2594" y="4567"/>
                  </a:lnTo>
                  <a:lnTo>
                    <a:pt x="2598" y="4578"/>
                  </a:lnTo>
                  <a:lnTo>
                    <a:pt x="2602" y="4587"/>
                  </a:lnTo>
                  <a:lnTo>
                    <a:pt x="2605" y="4596"/>
                  </a:lnTo>
                  <a:lnTo>
                    <a:pt x="2611" y="4602"/>
                  </a:lnTo>
                  <a:lnTo>
                    <a:pt x="2619" y="4608"/>
                  </a:lnTo>
                  <a:lnTo>
                    <a:pt x="2627" y="4612"/>
                  </a:lnTo>
                  <a:lnTo>
                    <a:pt x="2631" y="4613"/>
                  </a:lnTo>
                  <a:lnTo>
                    <a:pt x="2635" y="4614"/>
                  </a:lnTo>
                  <a:lnTo>
                    <a:pt x="2638" y="4613"/>
                  </a:lnTo>
                  <a:lnTo>
                    <a:pt x="2641" y="4613"/>
                  </a:lnTo>
                  <a:lnTo>
                    <a:pt x="2648" y="4609"/>
                  </a:lnTo>
                  <a:lnTo>
                    <a:pt x="2654" y="4604"/>
                  </a:lnTo>
                  <a:lnTo>
                    <a:pt x="2667" y="4590"/>
                  </a:lnTo>
                  <a:lnTo>
                    <a:pt x="2679" y="4572"/>
                  </a:lnTo>
                  <a:lnTo>
                    <a:pt x="2692" y="4552"/>
                  </a:lnTo>
                  <a:lnTo>
                    <a:pt x="2705" y="4535"/>
                  </a:lnTo>
                  <a:lnTo>
                    <a:pt x="2712" y="4528"/>
                  </a:lnTo>
                  <a:lnTo>
                    <a:pt x="2720" y="4522"/>
                  </a:lnTo>
                  <a:lnTo>
                    <a:pt x="2727" y="4518"/>
                  </a:lnTo>
                  <a:lnTo>
                    <a:pt x="2735" y="4516"/>
                  </a:lnTo>
                  <a:lnTo>
                    <a:pt x="2741" y="4515"/>
                  </a:lnTo>
                  <a:lnTo>
                    <a:pt x="2749" y="4516"/>
                  </a:lnTo>
                  <a:lnTo>
                    <a:pt x="2756" y="4517"/>
                  </a:lnTo>
                  <a:lnTo>
                    <a:pt x="2763" y="4519"/>
                  </a:lnTo>
                  <a:lnTo>
                    <a:pt x="2778" y="4527"/>
                  </a:lnTo>
                  <a:lnTo>
                    <a:pt x="2792" y="4536"/>
                  </a:lnTo>
                  <a:lnTo>
                    <a:pt x="2806" y="4549"/>
                  </a:lnTo>
                  <a:lnTo>
                    <a:pt x="2819" y="4562"/>
                  </a:lnTo>
                  <a:lnTo>
                    <a:pt x="2830" y="4577"/>
                  </a:lnTo>
                  <a:lnTo>
                    <a:pt x="2839" y="4591"/>
                  </a:lnTo>
                  <a:lnTo>
                    <a:pt x="2845" y="4606"/>
                  </a:lnTo>
                  <a:lnTo>
                    <a:pt x="2850" y="4624"/>
                  </a:lnTo>
                  <a:lnTo>
                    <a:pt x="2853" y="4643"/>
                  </a:lnTo>
                  <a:lnTo>
                    <a:pt x="2856" y="4664"/>
                  </a:lnTo>
                  <a:lnTo>
                    <a:pt x="2856" y="4686"/>
                  </a:lnTo>
                  <a:lnTo>
                    <a:pt x="2856" y="4707"/>
                  </a:lnTo>
                  <a:lnTo>
                    <a:pt x="2854" y="4727"/>
                  </a:lnTo>
                  <a:lnTo>
                    <a:pt x="2853" y="4747"/>
                  </a:lnTo>
                  <a:lnTo>
                    <a:pt x="2852" y="4756"/>
                  </a:lnTo>
                  <a:lnTo>
                    <a:pt x="2850" y="4766"/>
                  </a:lnTo>
                  <a:lnTo>
                    <a:pt x="2847" y="4776"/>
                  </a:lnTo>
                  <a:lnTo>
                    <a:pt x="2843" y="4787"/>
                  </a:lnTo>
                  <a:lnTo>
                    <a:pt x="2834" y="4806"/>
                  </a:lnTo>
                  <a:lnTo>
                    <a:pt x="2825" y="4827"/>
                  </a:lnTo>
                  <a:lnTo>
                    <a:pt x="2817" y="4847"/>
                  </a:lnTo>
                  <a:lnTo>
                    <a:pt x="2809" y="4869"/>
                  </a:lnTo>
                  <a:lnTo>
                    <a:pt x="2807" y="4879"/>
                  </a:lnTo>
                  <a:lnTo>
                    <a:pt x="2805" y="4890"/>
                  </a:lnTo>
                  <a:lnTo>
                    <a:pt x="2803" y="4901"/>
                  </a:lnTo>
                  <a:lnTo>
                    <a:pt x="2805" y="4912"/>
                  </a:lnTo>
                  <a:lnTo>
                    <a:pt x="2806" y="4922"/>
                  </a:lnTo>
                  <a:lnTo>
                    <a:pt x="2808" y="4930"/>
                  </a:lnTo>
                  <a:lnTo>
                    <a:pt x="2812" y="4939"/>
                  </a:lnTo>
                  <a:lnTo>
                    <a:pt x="2816" y="4947"/>
                  </a:lnTo>
                  <a:lnTo>
                    <a:pt x="2822" y="4956"/>
                  </a:lnTo>
                  <a:lnTo>
                    <a:pt x="2828" y="4963"/>
                  </a:lnTo>
                  <a:lnTo>
                    <a:pt x="2834" y="4971"/>
                  </a:lnTo>
                  <a:lnTo>
                    <a:pt x="2841" y="4979"/>
                  </a:lnTo>
                  <a:lnTo>
                    <a:pt x="2856" y="4992"/>
                  </a:lnTo>
                  <a:lnTo>
                    <a:pt x="2871" y="5005"/>
                  </a:lnTo>
                  <a:lnTo>
                    <a:pt x="2887" y="5016"/>
                  </a:lnTo>
                  <a:lnTo>
                    <a:pt x="2903" y="5025"/>
                  </a:lnTo>
                  <a:lnTo>
                    <a:pt x="2926" y="5037"/>
                  </a:lnTo>
                  <a:lnTo>
                    <a:pt x="2950" y="5048"/>
                  </a:lnTo>
                  <a:lnTo>
                    <a:pt x="2976" y="5059"/>
                  </a:lnTo>
                  <a:lnTo>
                    <a:pt x="3003" y="5069"/>
                  </a:lnTo>
                  <a:lnTo>
                    <a:pt x="3030" y="5077"/>
                  </a:lnTo>
                  <a:lnTo>
                    <a:pt x="3058" y="5083"/>
                  </a:lnTo>
                  <a:lnTo>
                    <a:pt x="3072" y="5086"/>
                  </a:lnTo>
                  <a:lnTo>
                    <a:pt x="3086" y="5088"/>
                  </a:lnTo>
                  <a:lnTo>
                    <a:pt x="3100" y="5089"/>
                  </a:lnTo>
                  <a:lnTo>
                    <a:pt x="3114" y="5089"/>
                  </a:lnTo>
                  <a:lnTo>
                    <a:pt x="3122" y="5089"/>
                  </a:lnTo>
                  <a:lnTo>
                    <a:pt x="3130" y="5088"/>
                  </a:lnTo>
                  <a:lnTo>
                    <a:pt x="3139" y="5086"/>
                  </a:lnTo>
                  <a:lnTo>
                    <a:pt x="3147" y="5083"/>
                  </a:lnTo>
                  <a:lnTo>
                    <a:pt x="3164" y="5077"/>
                  </a:lnTo>
                  <a:lnTo>
                    <a:pt x="3181" y="5067"/>
                  </a:lnTo>
                  <a:lnTo>
                    <a:pt x="3190" y="5063"/>
                  </a:lnTo>
                  <a:lnTo>
                    <a:pt x="3197" y="5056"/>
                  </a:lnTo>
                  <a:lnTo>
                    <a:pt x="3204" y="5050"/>
                  </a:lnTo>
                  <a:lnTo>
                    <a:pt x="3211" y="5044"/>
                  </a:lnTo>
                  <a:lnTo>
                    <a:pt x="3216" y="5037"/>
                  </a:lnTo>
                  <a:lnTo>
                    <a:pt x="3221" y="5030"/>
                  </a:lnTo>
                  <a:lnTo>
                    <a:pt x="3225" y="5022"/>
                  </a:lnTo>
                  <a:lnTo>
                    <a:pt x="3227" y="5014"/>
                  </a:lnTo>
                  <a:lnTo>
                    <a:pt x="3230" y="4998"/>
                  </a:lnTo>
                  <a:lnTo>
                    <a:pt x="3231" y="4981"/>
                  </a:lnTo>
                  <a:lnTo>
                    <a:pt x="3231" y="4964"/>
                  </a:lnTo>
                  <a:lnTo>
                    <a:pt x="3230" y="4947"/>
                  </a:lnTo>
                  <a:lnTo>
                    <a:pt x="3224" y="4913"/>
                  </a:lnTo>
                  <a:lnTo>
                    <a:pt x="3216" y="4878"/>
                  </a:lnTo>
                  <a:lnTo>
                    <a:pt x="3209" y="4843"/>
                  </a:lnTo>
                  <a:lnTo>
                    <a:pt x="3203" y="4807"/>
                  </a:lnTo>
                  <a:lnTo>
                    <a:pt x="3201" y="4790"/>
                  </a:lnTo>
                  <a:lnTo>
                    <a:pt x="3201" y="4773"/>
                  </a:lnTo>
                  <a:lnTo>
                    <a:pt x="3201" y="4758"/>
                  </a:lnTo>
                  <a:lnTo>
                    <a:pt x="3203" y="4741"/>
                  </a:lnTo>
                  <a:lnTo>
                    <a:pt x="3205" y="4731"/>
                  </a:lnTo>
                  <a:lnTo>
                    <a:pt x="3209" y="4721"/>
                  </a:lnTo>
                  <a:lnTo>
                    <a:pt x="3215" y="4713"/>
                  </a:lnTo>
                  <a:lnTo>
                    <a:pt x="3221" y="4704"/>
                  </a:lnTo>
                  <a:lnTo>
                    <a:pt x="3237" y="4687"/>
                  </a:lnTo>
                  <a:lnTo>
                    <a:pt x="3254" y="4671"/>
                  </a:lnTo>
                  <a:lnTo>
                    <a:pt x="3270" y="4654"/>
                  </a:lnTo>
                  <a:lnTo>
                    <a:pt x="3284" y="4639"/>
                  </a:lnTo>
                  <a:lnTo>
                    <a:pt x="3290" y="4630"/>
                  </a:lnTo>
                  <a:lnTo>
                    <a:pt x="3295" y="4620"/>
                  </a:lnTo>
                  <a:lnTo>
                    <a:pt x="3299" y="4611"/>
                  </a:lnTo>
                  <a:lnTo>
                    <a:pt x="3301" y="4601"/>
                  </a:lnTo>
                  <a:lnTo>
                    <a:pt x="3301" y="4592"/>
                  </a:lnTo>
                  <a:lnTo>
                    <a:pt x="3300" y="4584"/>
                  </a:lnTo>
                  <a:lnTo>
                    <a:pt x="3298" y="4575"/>
                  </a:lnTo>
                  <a:lnTo>
                    <a:pt x="3294" y="4567"/>
                  </a:lnTo>
                  <a:lnTo>
                    <a:pt x="3284" y="4551"/>
                  </a:lnTo>
                  <a:lnTo>
                    <a:pt x="3272" y="4535"/>
                  </a:lnTo>
                  <a:lnTo>
                    <a:pt x="3260" y="4521"/>
                  </a:lnTo>
                  <a:lnTo>
                    <a:pt x="3248" y="4506"/>
                  </a:lnTo>
                  <a:lnTo>
                    <a:pt x="3243" y="4499"/>
                  </a:lnTo>
                  <a:lnTo>
                    <a:pt x="3238" y="4491"/>
                  </a:lnTo>
                  <a:lnTo>
                    <a:pt x="3235" y="4485"/>
                  </a:lnTo>
                  <a:lnTo>
                    <a:pt x="3232" y="4478"/>
                  </a:lnTo>
                  <a:lnTo>
                    <a:pt x="3226" y="4464"/>
                  </a:lnTo>
                  <a:lnTo>
                    <a:pt x="3221" y="4448"/>
                  </a:lnTo>
                  <a:lnTo>
                    <a:pt x="3216" y="4432"/>
                  </a:lnTo>
                  <a:lnTo>
                    <a:pt x="3211" y="4416"/>
                  </a:lnTo>
                  <a:lnTo>
                    <a:pt x="3208" y="4399"/>
                  </a:lnTo>
                  <a:lnTo>
                    <a:pt x="3205" y="4382"/>
                  </a:lnTo>
                  <a:lnTo>
                    <a:pt x="3203" y="4365"/>
                  </a:lnTo>
                  <a:lnTo>
                    <a:pt x="3203" y="4349"/>
                  </a:lnTo>
                  <a:lnTo>
                    <a:pt x="3203" y="4331"/>
                  </a:lnTo>
                  <a:lnTo>
                    <a:pt x="3205" y="4313"/>
                  </a:lnTo>
                  <a:lnTo>
                    <a:pt x="3208" y="4296"/>
                  </a:lnTo>
                  <a:lnTo>
                    <a:pt x="3211" y="4278"/>
                  </a:lnTo>
                  <a:lnTo>
                    <a:pt x="3215" y="4262"/>
                  </a:lnTo>
                  <a:lnTo>
                    <a:pt x="3219" y="4245"/>
                  </a:lnTo>
                  <a:lnTo>
                    <a:pt x="3224" y="4230"/>
                  </a:lnTo>
                  <a:lnTo>
                    <a:pt x="3227" y="4216"/>
                  </a:lnTo>
                  <a:lnTo>
                    <a:pt x="3236" y="4182"/>
                  </a:lnTo>
                  <a:lnTo>
                    <a:pt x="3243" y="4146"/>
                  </a:lnTo>
                  <a:lnTo>
                    <a:pt x="3250" y="4110"/>
                  </a:lnTo>
                  <a:lnTo>
                    <a:pt x="3259" y="4075"/>
                  </a:lnTo>
                  <a:lnTo>
                    <a:pt x="3264" y="4058"/>
                  </a:lnTo>
                  <a:lnTo>
                    <a:pt x="3270" y="4042"/>
                  </a:lnTo>
                  <a:lnTo>
                    <a:pt x="3276" y="4026"/>
                  </a:lnTo>
                  <a:lnTo>
                    <a:pt x="3283" y="4010"/>
                  </a:lnTo>
                  <a:lnTo>
                    <a:pt x="3290" y="3997"/>
                  </a:lnTo>
                  <a:lnTo>
                    <a:pt x="3299" y="3985"/>
                  </a:lnTo>
                  <a:lnTo>
                    <a:pt x="3310" y="3973"/>
                  </a:lnTo>
                  <a:lnTo>
                    <a:pt x="3321" y="3963"/>
                  </a:lnTo>
                  <a:lnTo>
                    <a:pt x="3330" y="3957"/>
                  </a:lnTo>
                  <a:lnTo>
                    <a:pt x="3340" y="3953"/>
                  </a:lnTo>
                  <a:lnTo>
                    <a:pt x="3351" y="3952"/>
                  </a:lnTo>
                  <a:lnTo>
                    <a:pt x="3362" y="3952"/>
                  </a:lnTo>
                  <a:lnTo>
                    <a:pt x="3374" y="3954"/>
                  </a:lnTo>
                  <a:lnTo>
                    <a:pt x="3386" y="3957"/>
                  </a:lnTo>
                  <a:lnTo>
                    <a:pt x="3398" y="3961"/>
                  </a:lnTo>
                  <a:lnTo>
                    <a:pt x="3411" y="3964"/>
                  </a:lnTo>
                  <a:lnTo>
                    <a:pt x="3436" y="3974"/>
                  </a:lnTo>
                  <a:lnTo>
                    <a:pt x="3463" y="3982"/>
                  </a:lnTo>
                  <a:lnTo>
                    <a:pt x="3475" y="3986"/>
                  </a:lnTo>
                  <a:lnTo>
                    <a:pt x="3488" y="3988"/>
                  </a:lnTo>
                  <a:lnTo>
                    <a:pt x="3501" y="3990"/>
                  </a:lnTo>
                  <a:lnTo>
                    <a:pt x="3513" y="3990"/>
                  </a:lnTo>
                  <a:lnTo>
                    <a:pt x="3521" y="3988"/>
                  </a:lnTo>
                  <a:lnTo>
                    <a:pt x="3531" y="3986"/>
                  </a:lnTo>
                  <a:lnTo>
                    <a:pt x="3539" y="3982"/>
                  </a:lnTo>
                  <a:lnTo>
                    <a:pt x="3549" y="3978"/>
                  </a:lnTo>
                  <a:lnTo>
                    <a:pt x="3566" y="3967"/>
                  </a:lnTo>
                  <a:lnTo>
                    <a:pt x="3584" y="3956"/>
                  </a:lnTo>
                  <a:lnTo>
                    <a:pt x="3601" y="3944"/>
                  </a:lnTo>
                  <a:lnTo>
                    <a:pt x="3620" y="3933"/>
                  </a:lnTo>
                  <a:lnTo>
                    <a:pt x="3628" y="3928"/>
                  </a:lnTo>
                  <a:lnTo>
                    <a:pt x="3637" y="3924"/>
                  </a:lnTo>
                  <a:lnTo>
                    <a:pt x="3646" y="3922"/>
                  </a:lnTo>
                  <a:lnTo>
                    <a:pt x="3655" y="3920"/>
                  </a:lnTo>
                  <a:lnTo>
                    <a:pt x="3666" y="3919"/>
                  </a:lnTo>
                  <a:lnTo>
                    <a:pt x="3677" y="3919"/>
                  </a:lnTo>
                  <a:lnTo>
                    <a:pt x="3688" y="3919"/>
                  </a:lnTo>
                  <a:lnTo>
                    <a:pt x="3700" y="3922"/>
                  </a:lnTo>
                  <a:lnTo>
                    <a:pt x="3723" y="3925"/>
                  </a:lnTo>
                  <a:lnTo>
                    <a:pt x="3747" y="3930"/>
                  </a:lnTo>
                  <a:lnTo>
                    <a:pt x="3759" y="3933"/>
                  </a:lnTo>
                  <a:lnTo>
                    <a:pt x="3771" y="3934"/>
                  </a:lnTo>
                  <a:lnTo>
                    <a:pt x="3782" y="3935"/>
                  </a:lnTo>
                  <a:lnTo>
                    <a:pt x="3793" y="3935"/>
                  </a:lnTo>
                  <a:lnTo>
                    <a:pt x="3804" y="3934"/>
                  </a:lnTo>
                  <a:lnTo>
                    <a:pt x="3814" y="3930"/>
                  </a:lnTo>
                  <a:lnTo>
                    <a:pt x="3824" y="3927"/>
                  </a:lnTo>
                  <a:lnTo>
                    <a:pt x="3832" y="3920"/>
                  </a:lnTo>
                  <a:lnTo>
                    <a:pt x="3838" y="3914"/>
                  </a:lnTo>
                  <a:lnTo>
                    <a:pt x="3843" y="3908"/>
                  </a:lnTo>
                  <a:lnTo>
                    <a:pt x="3847" y="3900"/>
                  </a:lnTo>
                  <a:lnTo>
                    <a:pt x="3850" y="3891"/>
                  </a:lnTo>
                  <a:lnTo>
                    <a:pt x="3853" y="3882"/>
                  </a:lnTo>
                  <a:lnTo>
                    <a:pt x="3854" y="3872"/>
                  </a:lnTo>
                  <a:lnTo>
                    <a:pt x="3854" y="3861"/>
                  </a:lnTo>
                  <a:lnTo>
                    <a:pt x="3854" y="3851"/>
                  </a:lnTo>
                  <a:lnTo>
                    <a:pt x="3854" y="3840"/>
                  </a:lnTo>
                  <a:lnTo>
                    <a:pt x="3852" y="3829"/>
                  </a:lnTo>
                  <a:lnTo>
                    <a:pt x="3850" y="3820"/>
                  </a:lnTo>
                  <a:lnTo>
                    <a:pt x="3848" y="3810"/>
                  </a:lnTo>
                  <a:lnTo>
                    <a:pt x="3844" y="3801"/>
                  </a:lnTo>
                  <a:lnTo>
                    <a:pt x="3841" y="3794"/>
                  </a:lnTo>
                  <a:lnTo>
                    <a:pt x="3837" y="3787"/>
                  </a:lnTo>
                  <a:lnTo>
                    <a:pt x="3832" y="3781"/>
                  </a:lnTo>
                  <a:lnTo>
                    <a:pt x="3825" y="3773"/>
                  </a:lnTo>
                  <a:lnTo>
                    <a:pt x="3815" y="3767"/>
                  </a:lnTo>
                  <a:lnTo>
                    <a:pt x="3805" y="3762"/>
                  </a:lnTo>
                  <a:lnTo>
                    <a:pt x="3796" y="3758"/>
                  </a:lnTo>
                  <a:lnTo>
                    <a:pt x="3774" y="3752"/>
                  </a:lnTo>
                  <a:lnTo>
                    <a:pt x="3751" y="3748"/>
                  </a:lnTo>
                  <a:lnTo>
                    <a:pt x="3726" y="3743"/>
                  </a:lnTo>
                  <a:lnTo>
                    <a:pt x="3705" y="3738"/>
                  </a:lnTo>
                  <a:lnTo>
                    <a:pt x="3694" y="3736"/>
                  </a:lnTo>
                  <a:lnTo>
                    <a:pt x="3683" y="3732"/>
                  </a:lnTo>
                  <a:lnTo>
                    <a:pt x="3674" y="3727"/>
                  </a:lnTo>
                  <a:lnTo>
                    <a:pt x="3664" y="3722"/>
                  </a:lnTo>
                  <a:lnTo>
                    <a:pt x="3646" y="3707"/>
                  </a:lnTo>
                  <a:lnTo>
                    <a:pt x="3627" y="3690"/>
                  </a:lnTo>
                  <a:lnTo>
                    <a:pt x="3609" y="3671"/>
                  </a:lnTo>
                  <a:lnTo>
                    <a:pt x="3593" y="3652"/>
                  </a:lnTo>
                  <a:lnTo>
                    <a:pt x="3584" y="3642"/>
                  </a:lnTo>
                  <a:lnTo>
                    <a:pt x="3578" y="3631"/>
                  </a:lnTo>
                  <a:lnTo>
                    <a:pt x="3572" y="3622"/>
                  </a:lnTo>
                  <a:lnTo>
                    <a:pt x="3567" y="3611"/>
                  </a:lnTo>
                  <a:lnTo>
                    <a:pt x="3562" y="3600"/>
                  </a:lnTo>
                  <a:lnTo>
                    <a:pt x="3559" y="3589"/>
                  </a:lnTo>
                  <a:lnTo>
                    <a:pt x="3558" y="3578"/>
                  </a:lnTo>
                  <a:lnTo>
                    <a:pt x="3556" y="3567"/>
                  </a:lnTo>
                  <a:lnTo>
                    <a:pt x="3558" y="3560"/>
                  </a:lnTo>
                  <a:lnTo>
                    <a:pt x="3561" y="3554"/>
                  </a:lnTo>
                  <a:lnTo>
                    <a:pt x="3566" y="3549"/>
                  </a:lnTo>
                  <a:lnTo>
                    <a:pt x="3572" y="3544"/>
                  </a:lnTo>
                  <a:lnTo>
                    <a:pt x="3589" y="3539"/>
                  </a:lnTo>
                  <a:lnTo>
                    <a:pt x="3609" y="3534"/>
                  </a:lnTo>
                  <a:lnTo>
                    <a:pt x="3630" y="3530"/>
                  </a:lnTo>
                  <a:lnTo>
                    <a:pt x="3650" y="3524"/>
                  </a:lnTo>
                  <a:lnTo>
                    <a:pt x="3660" y="3521"/>
                  </a:lnTo>
                  <a:lnTo>
                    <a:pt x="3667" y="3516"/>
                  </a:lnTo>
                  <a:lnTo>
                    <a:pt x="3674" y="3510"/>
                  </a:lnTo>
                  <a:lnTo>
                    <a:pt x="3680" y="3502"/>
                  </a:lnTo>
                  <a:lnTo>
                    <a:pt x="3681" y="3496"/>
                  </a:lnTo>
                  <a:lnTo>
                    <a:pt x="3683" y="3492"/>
                  </a:lnTo>
                  <a:lnTo>
                    <a:pt x="3683" y="3485"/>
                  </a:lnTo>
                  <a:lnTo>
                    <a:pt x="3681" y="3481"/>
                  </a:lnTo>
                  <a:lnTo>
                    <a:pt x="3677" y="3468"/>
                  </a:lnTo>
                  <a:lnTo>
                    <a:pt x="3669" y="3456"/>
                  </a:lnTo>
                  <a:lnTo>
                    <a:pt x="3662" y="3444"/>
                  </a:lnTo>
                  <a:lnTo>
                    <a:pt x="3655" y="3433"/>
                  </a:lnTo>
                  <a:lnTo>
                    <a:pt x="3649" y="3421"/>
                  </a:lnTo>
                  <a:lnTo>
                    <a:pt x="3645" y="3411"/>
                  </a:lnTo>
                  <a:lnTo>
                    <a:pt x="3640" y="3398"/>
                  </a:lnTo>
                  <a:lnTo>
                    <a:pt x="3634" y="3385"/>
                  </a:lnTo>
                  <a:lnTo>
                    <a:pt x="3628" y="3370"/>
                  </a:lnTo>
                  <a:lnTo>
                    <a:pt x="3621" y="3354"/>
                  </a:lnTo>
                  <a:lnTo>
                    <a:pt x="3616" y="3340"/>
                  </a:lnTo>
                  <a:lnTo>
                    <a:pt x="3612" y="3325"/>
                  </a:lnTo>
                  <a:lnTo>
                    <a:pt x="3612" y="3318"/>
                  </a:lnTo>
                  <a:lnTo>
                    <a:pt x="3612" y="3311"/>
                  </a:lnTo>
                  <a:lnTo>
                    <a:pt x="3613" y="3304"/>
                  </a:lnTo>
                  <a:lnTo>
                    <a:pt x="3616" y="3298"/>
                  </a:lnTo>
                  <a:lnTo>
                    <a:pt x="3621" y="3291"/>
                  </a:lnTo>
                  <a:lnTo>
                    <a:pt x="3628" y="3285"/>
                  </a:lnTo>
                  <a:lnTo>
                    <a:pt x="3637" y="3281"/>
                  </a:lnTo>
                  <a:lnTo>
                    <a:pt x="3645" y="3278"/>
                  </a:lnTo>
                  <a:lnTo>
                    <a:pt x="3666" y="3274"/>
                  </a:lnTo>
                  <a:lnTo>
                    <a:pt x="3688" y="3272"/>
                  </a:lnTo>
                  <a:lnTo>
                    <a:pt x="3709" y="3269"/>
                  </a:lnTo>
                  <a:lnTo>
                    <a:pt x="3729" y="3266"/>
                  </a:lnTo>
                  <a:lnTo>
                    <a:pt x="3739" y="3262"/>
                  </a:lnTo>
                  <a:lnTo>
                    <a:pt x="3746" y="3257"/>
                  </a:lnTo>
                  <a:lnTo>
                    <a:pt x="3753" y="3252"/>
                  </a:lnTo>
                  <a:lnTo>
                    <a:pt x="3758" y="3245"/>
                  </a:lnTo>
                  <a:lnTo>
                    <a:pt x="3762" y="3238"/>
                  </a:lnTo>
                  <a:lnTo>
                    <a:pt x="3763" y="3230"/>
                  </a:lnTo>
                  <a:lnTo>
                    <a:pt x="3764" y="3222"/>
                  </a:lnTo>
                  <a:lnTo>
                    <a:pt x="3763" y="3215"/>
                  </a:lnTo>
                  <a:lnTo>
                    <a:pt x="3760" y="3198"/>
                  </a:lnTo>
                  <a:lnTo>
                    <a:pt x="3754" y="3181"/>
                  </a:lnTo>
                  <a:lnTo>
                    <a:pt x="3747" y="3163"/>
                  </a:lnTo>
                  <a:lnTo>
                    <a:pt x="3739" y="3146"/>
                  </a:lnTo>
                  <a:lnTo>
                    <a:pt x="3730" y="3131"/>
                  </a:lnTo>
                  <a:lnTo>
                    <a:pt x="3724" y="3116"/>
                  </a:lnTo>
                  <a:lnTo>
                    <a:pt x="3715" y="3094"/>
                  </a:lnTo>
                  <a:lnTo>
                    <a:pt x="3706" y="3072"/>
                  </a:lnTo>
                  <a:lnTo>
                    <a:pt x="3696" y="3052"/>
                  </a:lnTo>
                  <a:lnTo>
                    <a:pt x="3685" y="3031"/>
                  </a:lnTo>
                  <a:lnTo>
                    <a:pt x="3674" y="3010"/>
                  </a:lnTo>
                  <a:lnTo>
                    <a:pt x="3663" y="2990"/>
                  </a:lnTo>
                  <a:lnTo>
                    <a:pt x="3654" y="2970"/>
                  </a:lnTo>
                  <a:lnTo>
                    <a:pt x="3645" y="2950"/>
                  </a:lnTo>
                  <a:lnTo>
                    <a:pt x="3638" y="2922"/>
                  </a:lnTo>
                  <a:lnTo>
                    <a:pt x="3630" y="2893"/>
                  </a:lnTo>
                  <a:lnTo>
                    <a:pt x="3626" y="2861"/>
                  </a:lnTo>
                  <a:lnTo>
                    <a:pt x="3620" y="2831"/>
                  </a:lnTo>
                  <a:lnTo>
                    <a:pt x="3616" y="2816"/>
                  </a:lnTo>
                  <a:lnTo>
                    <a:pt x="3612" y="2801"/>
                  </a:lnTo>
                  <a:lnTo>
                    <a:pt x="3607" y="2788"/>
                  </a:lnTo>
                  <a:lnTo>
                    <a:pt x="3603" y="2775"/>
                  </a:lnTo>
                  <a:lnTo>
                    <a:pt x="3596" y="2763"/>
                  </a:lnTo>
                  <a:lnTo>
                    <a:pt x="3589" y="2753"/>
                  </a:lnTo>
                  <a:lnTo>
                    <a:pt x="3581" y="2743"/>
                  </a:lnTo>
                  <a:lnTo>
                    <a:pt x="3571" y="2736"/>
                  </a:lnTo>
                  <a:lnTo>
                    <a:pt x="3562" y="2730"/>
                  </a:lnTo>
                  <a:lnTo>
                    <a:pt x="3552" y="2725"/>
                  </a:lnTo>
                  <a:lnTo>
                    <a:pt x="3541" y="2724"/>
                  </a:lnTo>
                  <a:lnTo>
                    <a:pt x="3530" y="2722"/>
                  </a:lnTo>
                  <a:lnTo>
                    <a:pt x="3518" y="2724"/>
                  </a:lnTo>
                  <a:lnTo>
                    <a:pt x="3507" y="2726"/>
                  </a:lnTo>
                  <a:lnTo>
                    <a:pt x="3493" y="2729"/>
                  </a:lnTo>
                  <a:lnTo>
                    <a:pt x="3481" y="2732"/>
                  </a:lnTo>
                  <a:lnTo>
                    <a:pt x="3456" y="2741"/>
                  </a:lnTo>
                  <a:lnTo>
                    <a:pt x="3430" y="2748"/>
                  </a:lnTo>
                  <a:lnTo>
                    <a:pt x="3417" y="2752"/>
                  </a:lnTo>
                  <a:lnTo>
                    <a:pt x="3405" y="2754"/>
                  </a:lnTo>
                  <a:lnTo>
                    <a:pt x="3392" y="2756"/>
                  </a:lnTo>
                  <a:lnTo>
                    <a:pt x="3380" y="2756"/>
                  </a:lnTo>
                  <a:lnTo>
                    <a:pt x="3360" y="2756"/>
                  </a:lnTo>
                  <a:lnTo>
                    <a:pt x="3339" y="2756"/>
                  </a:lnTo>
                  <a:lnTo>
                    <a:pt x="3320" y="2755"/>
                  </a:lnTo>
                  <a:lnTo>
                    <a:pt x="3300" y="2754"/>
                  </a:lnTo>
                  <a:lnTo>
                    <a:pt x="3281" y="2752"/>
                  </a:lnTo>
                  <a:lnTo>
                    <a:pt x="3262" y="2748"/>
                  </a:lnTo>
                  <a:lnTo>
                    <a:pt x="3244" y="2742"/>
                  </a:lnTo>
                  <a:lnTo>
                    <a:pt x="3227" y="2736"/>
                  </a:lnTo>
                  <a:lnTo>
                    <a:pt x="3221" y="2732"/>
                  </a:lnTo>
                  <a:lnTo>
                    <a:pt x="3215" y="2727"/>
                  </a:lnTo>
                  <a:lnTo>
                    <a:pt x="3210" y="2722"/>
                  </a:lnTo>
                  <a:lnTo>
                    <a:pt x="3205" y="2716"/>
                  </a:lnTo>
                  <a:lnTo>
                    <a:pt x="3197" y="2703"/>
                  </a:lnTo>
                  <a:lnTo>
                    <a:pt x="3190" y="2690"/>
                  </a:lnTo>
                  <a:lnTo>
                    <a:pt x="3182" y="2675"/>
                  </a:lnTo>
                  <a:lnTo>
                    <a:pt x="3175" y="2660"/>
                  </a:lnTo>
                  <a:lnTo>
                    <a:pt x="3167" y="2648"/>
                  </a:lnTo>
                  <a:lnTo>
                    <a:pt x="3158" y="2639"/>
                  </a:lnTo>
                  <a:lnTo>
                    <a:pt x="3153" y="2634"/>
                  </a:lnTo>
                  <a:lnTo>
                    <a:pt x="3146" y="2630"/>
                  </a:lnTo>
                  <a:lnTo>
                    <a:pt x="3140" y="2626"/>
                  </a:lnTo>
                  <a:lnTo>
                    <a:pt x="3133" y="2623"/>
                  </a:lnTo>
                  <a:lnTo>
                    <a:pt x="3119" y="2618"/>
                  </a:lnTo>
                  <a:lnTo>
                    <a:pt x="3105" y="2614"/>
                  </a:lnTo>
                  <a:lnTo>
                    <a:pt x="3090" y="2611"/>
                  </a:lnTo>
                  <a:lnTo>
                    <a:pt x="3075" y="2608"/>
                  </a:lnTo>
                  <a:lnTo>
                    <a:pt x="3062" y="2605"/>
                  </a:lnTo>
                  <a:lnTo>
                    <a:pt x="3050" y="2601"/>
                  </a:lnTo>
                  <a:lnTo>
                    <a:pt x="3028" y="2590"/>
                  </a:lnTo>
                  <a:lnTo>
                    <a:pt x="3006" y="2578"/>
                  </a:lnTo>
                  <a:lnTo>
                    <a:pt x="2984" y="2564"/>
                  </a:lnTo>
                  <a:lnTo>
                    <a:pt x="2962" y="2551"/>
                  </a:lnTo>
                  <a:lnTo>
                    <a:pt x="2941" y="2538"/>
                  </a:lnTo>
                  <a:lnTo>
                    <a:pt x="2920" y="2526"/>
                  </a:lnTo>
                  <a:lnTo>
                    <a:pt x="2898" y="2513"/>
                  </a:lnTo>
                  <a:lnTo>
                    <a:pt x="2877" y="2505"/>
                  </a:lnTo>
                  <a:lnTo>
                    <a:pt x="2857" y="2496"/>
                  </a:lnTo>
                  <a:lnTo>
                    <a:pt x="2836" y="2489"/>
                  </a:lnTo>
                  <a:lnTo>
                    <a:pt x="2814" y="2483"/>
                  </a:lnTo>
                  <a:lnTo>
                    <a:pt x="2791" y="2477"/>
                  </a:lnTo>
                  <a:lnTo>
                    <a:pt x="2768" y="2472"/>
                  </a:lnTo>
                  <a:lnTo>
                    <a:pt x="2746" y="2467"/>
                  </a:lnTo>
                  <a:lnTo>
                    <a:pt x="2723" y="2465"/>
                  </a:lnTo>
                  <a:lnTo>
                    <a:pt x="2701" y="2462"/>
                  </a:lnTo>
                  <a:lnTo>
                    <a:pt x="2681" y="2462"/>
                  </a:lnTo>
                  <a:lnTo>
                    <a:pt x="2659" y="2464"/>
                  </a:lnTo>
                  <a:lnTo>
                    <a:pt x="2637" y="2465"/>
                  </a:lnTo>
                  <a:lnTo>
                    <a:pt x="2615" y="2466"/>
                  </a:lnTo>
                  <a:lnTo>
                    <a:pt x="2594" y="2466"/>
                  </a:lnTo>
                  <a:lnTo>
                    <a:pt x="2573" y="2466"/>
                  </a:lnTo>
                  <a:lnTo>
                    <a:pt x="2553" y="2465"/>
                  </a:lnTo>
                  <a:lnTo>
                    <a:pt x="2534" y="2462"/>
                  </a:lnTo>
                  <a:lnTo>
                    <a:pt x="2509" y="2455"/>
                  </a:lnTo>
                  <a:lnTo>
                    <a:pt x="2484" y="2447"/>
                  </a:lnTo>
                  <a:lnTo>
                    <a:pt x="2458" y="2437"/>
                  </a:lnTo>
                  <a:lnTo>
                    <a:pt x="2433" y="2426"/>
                  </a:lnTo>
                  <a:lnTo>
                    <a:pt x="2409" y="2414"/>
                  </a:lnTo>
                  <a:lnTo>
                    <a:pt x="2386" y="2400"/>
                  </a:lnTo>
                  <a:lnTo>
                    <a:pt x="2375" y="2393"/>
                  </a:lnTo>
                  <a:lnTo>
                    <a:pt x="2365" y="2386"/>
                  </a:lnTo>
                  <a:lnTo>
                    <a:pt x="2355" y="2379"/>
                  </a:lnTo>
                  <a:lnTo>
                    <a:pt x="2347" y="2370"/>
                  </a:lnTo>
                  <a:lnTo>
                    <a:pt x="2337" y="2359"/>
                  </a:lnTo>
                  <a:lnTo>
                    <a:pt x="2328" y="2347"/>
                  </a:lnTo>
                  <a:lnTo>
                    <a:pt x="2320" y="2334"/>
                  </a:lnTo>
                  <a:lnTo>
                    <a:pt x="2313" y="2320"/>
                  </a:lnTo>
                  <a:lnTo>
                    <a:pt x="2301" y="2292"/>
                  </a:lnTo>
                  <a:lnTo>
                    <a:pt x="2288" y="2263"/>
                  </a:lnTo>
                  <a:lnTo>
                    <a:pt x="2277" y="2234"/>
                  </a:lnTo>
                  <a:lnTo>
                    <a:pt x="2267" y="2206"/>
                  </a:lnTo>
                  <a:lnTo>
                    <a:pt x="2260" y="2193"/>
                  </a:lnTo>
                  <a:lnTo>
                    <a:pt x="2253" y="2179"/>
                  </a:lnTo>
                  <a:lnTo>
                    <a:pt x="2246" y="2167"/>
                  </a:lnTo>
                  <a:lnTo>
                    <a:pt x="2239" y="2156"/>
                  </a:lnTo>
                  <a:lnTo>
                    <a:pt x="2216" y="2128"/>
                  </a:lnTo>
                  <a:lnTo>
                    <a:pt x="2191" y="2100"/>
                  </a:lnTo>
                  <a:lnTo>
                    <a:pt x="2166" y="2074"/>
                  </a:lnTo>
                  <a:lnTo>
                    <a:pt x="2139" y="2048"/>
                  </a:lnTo>
                  <a:lnTo>
                    <a:pt x="2113" y="2021"/>
                  </a:lnTo>
                  <a:lnTo>
                    <a:pt x="2087" y="1996"/>
                  </a:lnTo>
                  <a:lnTo>
                    <a:pt x="2061" y="1972"/>
                  </a:lnTo>
                  <a:lnTo>
                    <a:pt x="2037" y="1947"/>
                  </a:lnTo>
                  <a:lnTo>
                    <a:pt x="2020" y="1930"/>
                  </a:lnTo>
                  <a:lnTo>
                    <a:pt x="2002" y="1913"/>
                  </a:lnTo>
                  <a:lnTo>
                    <a:pt x="1984" y="1896"/>
                  </a:lnTo>
                  <a:lnTo>
                    <a:pt x="1965" y="1879"/>
                  </a:lnTo>
                  <a:lnTo>
                    <a:pt x="1947" y="1863"/>
                  </a:lnTo>
                  <a:lnTo>
                    <a:pt x="1929" y="1849"/>
                  </a:lnTo>
                  <a:lnTo>
                    <a:pt x="1911" y="1835"/>
                  </a:lnTo>
                  <a:lnTo>
                    <a:pt x="1894" y="1823"/>
                  </a:lnTo>
                  <a:lnTo>
                    <a:pt x="1880" y="1816"/>
                  </a:lnTo>
                  <a:lnTo>
                    <a:pt x="1866" y="1810"/>
                  </a:lnTo>
                  <a:lnTo>
                    <a:pt x="1851" y="1804"/>
                  </a:lnTo>
                  <a:lnTo>
                    <a:pt x="1835" y="1798"/>
                  </a:lnTo>
                  <a:lnTo>
                    <a:pt x="1820" y="1793"/>
                  </a:lnTo>
                  <a:lnTo>
                    <a:pt x="1804" y="1789"/>
                  </a:lnTo>
                  <a:lnTo>
                    <a:pt x="1789" y="1784"/>
                  </a:lnTo>
                  <a:lnTo>
                    <a:pt x="1776" y="1781"/>
                  </a:lnTo>
                  <a:lnTo>
                    <a:pt x="1755" y="1774"/>
                  </a:lnTo>
                  <a:lnTo>
                    <a:pt x="1731" y="1767"/>
                  </a:lnTo>
                  <a:lnTo>
                    <a:pt x="1708" y="1760"/>
                  </a:lnTo>
                  <a:lnTo>
                    <a:pt x="1685" y="1753"/>
                  </a:lnTo>
                  <a:lnTo>
                    <a:pt x="1674" y="1749"/>
                  </a:lnTo>
                  <a:lnTo>
                    <a:pt x="1664" y="1746"/>
                  </a:lnTo>
                  <a:lnTo>
                    <a:pt x="1654" y="1741"/>
                  </a:lnTo>
                  <a:lnTo>
                    <a:pt x="1646" y="1735"/>
                  </a:lnTo>
                  <a:lnTo>
                    <a:pt x="1639" y="1729"/>
                  </a:lnTo>
                  <a:lnTo>
                    <a:pt x="1633" y="1723"/>
                  </a:lnTo>
                  <a:lnTo>
                    <a:pt x="1628" y="1714"/>
                  </a:lnTo>
                  <a:lnTo>
                    <a:pt x="1624" y="1705"/>
                  </a:lnTo>
                  <a:lnTo>
                    <a:pt x="1620" y="1696"/>
                  </a:lnTo>
                  <a:lnTo>
                    <a:pt x="1619" y="1685"/>
                  </a:lnTo>
                  <a:lnTo>
                    <a:pt x="1619" y="1674"/>
                  </a:lnTo>
                  <a:lnTo>
                    <a:pt x="1620" y="1663"/>
                  </a:lnTo>
                  <a:lnTo>
                    <a:pt x="1623" y="1652"/>
                  </a:lnTo>
                  <a:lnTo>
                    <a:pt x="1626" y="1641"/>
                  </a:lnTo>
                  <a:lnTo>
                    <a:pt x="1630" y="1630"/>
                  </a:lnTo>
                  <a:lnTo>
                    <a:pt x="1635" y="1619"/>
                  </a:lnTo>
                  <a:lnTo>
                    <a:pt x="1647" y="1597"/>
                  </a:lnTo>
                  <a:lnTo>
                    <a:pt x="1660" y="1577"/>
                  </a:lnTo>
                  <a:lnTo>
                    <a:pt x="1674" y="1557"/>
                  </a:lnTo>
                  <a:lnTo>
                    <a:pt x="1687" y="1539"/>
                  </a:lnTo>
                  <a:lnTo>
                    <a:pt x="1693" y="1533"/>
                  </a:lnTo>
                  <a:lnTo>
                    <a:pt x="1701" y="1527"/>
                  </a:lnTo>
                  <a:lnTo>
                    <a:pt x="1708" y="1521"/>
                  </a:lnTo>
                  <a:lnTo>
                    <a:pt x="1716" y="1516"/>
                  </a:lnTo>
                  <a:lnTo>
                    <a:pt x="1735" y="1505"/>
                  </a:lnTo>
                  <a:lnTo>
                    <a:pt x="1753" y="1497"/>
                  </a:lnTo>
                  <a:lnTo>
                    <a:pt x="1772" y="1487"/>
                  </a:lnTo>
                  <a:lnTo>
                    <a:pt x="1789" y="1476"/>
                  </a:lnTo>
                  <a:lnTo>
                    <a:pt x="1796" y="1470"/>
                  </a:lnTo>
                  <a:lnTo>
                    <a:pt x="1804" y="1464"/>
                  </a:lnTo>
                  <a:lnTo>
                    <a:pt x="1810" y="1456"/>
                  </a:lnTo>
                  <a:lnTo>
                    <a:pt x="1816" y="1448"/>
                  </a:lnTo>
                  <a:lnTo>
                    <a:pt x="1820" y="1439"/>
                  </a:lnTo>
                  <a:lnTo>
                    <a:pt x="1822" y="1430"/>
                  </a:lnTo>
                  <a:lnTo>
                    <a:pt x="1824" y="1419"/>
                  </a:lnTo>
                  <a:lnTo>
                    <a:pt x="1826" y="1409"/>
                  </a:lnTo>
                  <a:lnTo>
                    <a:pt x="1826" y="1387"/>
                  </a:lnTo>
                  <a:lnTo>
                    <a:pt x="1824" y="1365"/>
                  </a:lnTo>
                  <a:lnTo>
                    <a:pt x="1822" y="1343"/>
                  </a:lnTo>
                  <a:lnTo>
                    <a:pt x="1818" y="1322"/>
                  </a:lnTo>
                  <a:lnTo>
                    <a:pt x="1816" y="1301"/>
                  </a:lnTo>
                  <a:lnTo>
                    <a:pt x="1816" y="1283"/>
                  </a:lnTo>
                  <a:lnTo>
                    <a:pt x="1816" y="1258"/>
                  </a:lnTo>
                  <a:lnTo>
                    <a:pt x="1816" y="1233"/>
                  </a:lnTo>
                  <a:lnTo>
                    <a:pt x="1818" y="1209"/>
                  </a:lnTo>
                  <a:lnTo>
                    <a:pt x="1820" y="1184"/>
                  </a:lnTo>
                  <a:lnTo>
                    <a:pt x="1822" y="1159"/>
                  </a:lnTo>
                  <a:lnTo>
                    <a:pt x="1826" y="1136"/>
                  </a:lnTo>
                  <a:lnTo>
                    <a:pt x="1830" y="1111"/>
                  </a:lnTo>
                  <a:lnTo>
                    <a:pt x="1835" y="1089"/>
                  </a:lnTo>
                  <a:lnTo>
                    <a:pt x="1841" y="1070"/>
                  </a:lnTo>
                  <a:lnTo>
                    <a:pt x="1848" y="1051"/>
                  </a:lnTo>
                  <a:lnTo>
                    <a:pt x="1856" y="1031"/>
                  </a:lnTo>
                  <a:lnTo>
                    <a:pt x="1865" y="1012"/>
                  </a:lnTo>
                  <a:lnTo>
                    <a:pt x="1874" y="994"/>
                  </a:lnTo>
                  <a:lnTo>
                    <a:pt x="1885" y="976"/>
                  </a:lnTo>
                  <a:lnTo>
                    <a:pt x="1890" y="968"/>
                  </a:lnTo>
                  <a:lnTo>
                    <a:pt x="1896" y="962"/>
                  </a:lnTo>
                  <a:lnTo>
                    <a:pt x="1902" y="955"/>
                  </a:lnTo>
                  <a:lnTo>
                    <a:pt x="1909" y="950"/>
                  </a:lnTo>
                  <a:lnTo>
                    <a:pt x="1918" y="944"/>
                  </a:lnTo>
                  <a:lnTo>
                    <a:pt x="1926" y="939"/>
                  </a:lnTo>
                  <a:lnTo>
                    <a:pt x="1936" y="935"/>
                  </a:lnTo>
                  <a:lnTo>
                    <a:pt x="1946" y="932"/>
                  </a:lnTo>
                  <a:lnTo>
                    <a:pt x="1967" y="925"/>
                  </a:lnTo>
                  <a:lnTo>
                    <a:pt x="1988" y="922"/>
                  </a:lnTo>
                  <a:lnTo>
                    <a:pt x="2011" y="918"/>
                  </a:lnTo>
                  <a:lnTo>
                    <a:pt x="2033" y="913"/>
                  </a:lnTo>
                  <a:lnTo>
                    <a:pt x="2055" y="908"/>
                  </a:lnTo>
                  <a:lnTo>
                    <a:pt x="2076" y="901"/>
                  </a:lnTo>
                  <a:lnTo>
                    <a:pt x="2092" y="895"/>
                  </a:lnTo>
                  <a:lnTo>
                    <a:pt x="2109" y="889"/>
                  </a:lnTo>
                  <a:lnTo>
                    <a:pt x="2127" y="882"/>
                  </a:lnTo>
                  <a:lnTo>
                    <a:pt x="2144" y="874"/>
                  </a:lnTo>
                  <a:lnTo>
                    <a:pt x="2161" y="865"/>
                  </a:lnTo>
                  <a:lnTo>
                    <a:pt x="2175" y="854"/>
                  </a:lnTo>
                  <a:lnTo>
                    <a:pt x="2182" y="848"/>
                  </a:lnTo>
                  <a:lnTo>
                    <a:pt x="2186" y="842"/>
                  </a:lnTo>
                  <a:lnTo>
                    <a:pt x="2191" y="834"/>
                  </a:lnTo>
                  <a:lnTo>
                    <a:pt x="2194" y="826"/>
                  </a:lnTo>
                  <a:lnTo>
                    <a:pt x="2196" y="820"/>
                  </a:lnTo>
                  <a:lnTo>
                    <a:pt x="2196" y="814"/>
                  </a:lnTo>
                  <a:lnTo>
                    <a:pt x="2196" y="806"/>
                  </a:lnTo>
                  <a:lnTo>
                    <a:pt x="2195" y="799"/>
                  </a:lnTo>
                  <a:lnTo>
                    <a:pt x="2191" y="785"/>
                  </a:lnTo>
                  <a:lnTo>
                    <a:pt x="2184" y="770"/>
                  </a:lnTo>
                  <a:lnTo>
                    <a:pt x="2177" y="757"/>
                  </a:lnTo>
                  <a:lnTo>
                    <a:pt x="2167" y="744"/>
                  </a:lnTo>
                  <a:lnTo>
                    <a:pt x="2161" y="740"/>
                  </a:lnTo>
                  <a:lnTo>
                    <a:pt x="2156" y="736"/>
                  </a:lnTo>
                  <a:lnTo>
                    <a:pt x="2151" y="732"/>
                  </a:lnTo>
                  <a:lnTo>
                    <a:pt x="2145" y="730"/>
                  </a:lnTo>
                  <a:lnTo>
                    <a:pt x="2135" y="726"/>
                  </a:lnTo>
                  <a:lnTo>
                    <a:pt x="2124" y="725"/>
                  </a:lnTo>
                  <a:lnTo>
                    <a:pt x="2113" y="724"/>
                  </a:lnTo>
                  <a:lnTo>
                    <a:pt x="2103" y="723"/>
                  </a:lnTo>
                  <a:lnTo>
                    <a:pt x="2081" y="725"/>
                  </a:lnTo>
                  <a:lnTo>
                    <a:pt x="2060" y="727"/>
                  </a:lnTo>
                  <a:lnTo>
                    <a:pt x="2038" y="731"/>
                  </a:lnTo>
                  <a:lnTo>
                    <a:pt x="2018" y="733"/>
                  </a:lnTo>
                  <a:lnTo>
                    <a:pt x="2007" y="733"/>
                  </a:lnTo>
                  <a:lnTo>
                    <a:pt x="1997" y="733"/>
                  </a:lnTo>
                  <a:lnTo>
                    <a:pt x="1987" y="732"/>
                  </a:lnTo>
                  <a:lnTo>
                    <a:pt x="1977" y="730"/>
                  </a:lnTo>
                  <a:lnTo>
                    <a:pt x="1969" y="726"/>
                  </a:lnTo>
                  <a:lnTo>
                    <a:pt x="1962" y="723"/>
                  </a:lnTo>
                  <a:lnTo>
                    <a:pt x="1953" y="718"/>
                  </a:lnTo>
                  <a:lnTo>
                    <a:pt x="1946" y="713"/>
                  </a:lnTo>
                  <a:lnTo>
                    <a:pt x="1930" y="701"/>
                  </a:lnTo>
                  <a:lnTo>
                    <a:pt x="1916" y="687"/>
                  </a:lnTo>
                  <a:lnTo>
                    <a:pt x="1902" y="673"/>
                  </a:lnTo>
                  <a:lnTo>
                    <a:pt x="1889" y="657"/>
                  </a:lnTo>
                  <a:lnTo>
                    <a:pt x="1877" y="642"/>
                  </a:lnTo>
                  <a:lnTo>
                    <a:pt x="1865" y="628"/>
                  </a:lnTo>
                  <a:lnTo>
                    <a:pt x="1854" y="613"/>
                  </a:lnTo>
                  <a:lnTo>
                    <a:pt x="1843" y="597"/>
                  </a:lnTo>
                  <a:lnTo>
                    <a:pt x="1832" y="580"/>
                  </a:lnTo>
                  <a:lnTo>
                    <a:pt x="1821" y="563"/>
                  </a:lnTo>
                  <a:lnTo>
                    <a:pt x="1810" y="546"/>
                  </a:lnTo>
                  <a:lnTo>
                    <a:pt x="1798" y="531"/>
                  </a:lnTo>
                  <a:lnTo>
                    <a:pt x="1787" y="514"/>
                  </a:lnTo>
                  <a:lnTo>
                    <a:pt x="1776" y="499"/>
                  </a:lnTo>
                  <a:lnTo>
                    <a:pt x="1766" y="487"/>
                  </a:lnTo>
                  <a:lnTo>
                    <a:pt x="1756" y="473"/>
                  </a:lnTo>
                  <a:lnTo>
                    <a:pt x="1747" y="460"/>
                  </a:lnTo>
                  <a:lnTo>
                    <a:pt x="1736" y="447"/>
                  </a:lnTo>
                  <a:lnTo>
                    <a:pt x="1724" y="433"/>
                  </a:lnTo>
                  <a:lnTo>
                    <a:pt x="1713" y="420"/>
                  </a:lnTo>
                  <a:lnTo>
                    <a:pt x="1701" y="408"/>
                  </a:lnTo>
                  <a:lnTo>
                    <a:pt x="1687" y="397"/>
                  </a:lnTo>
                  <a:lnTo>
                    <a:pt x="1671" y="386"/>
                  </a:lnTo>
                  <a:lnTo>
                    <a:pt x="1654" y="374"/>
                  </a:lnTo>
                  <a:lnTo>
                    <a:pt x="1637" y="363"/>
                  </a:lnTo>
                  <a:lnTo>
                    <a:pt x="1618" y="352"/>
                  </a:lnTo>
                  <a:lnTo>
                    <a:pt x="1599" y="342"/>
                  </a:lnTo>
                  <a:lnTo>
                    <a:pt x="1580" y="331"/>
                  </a:lnTo>
                  <a:lnTo>
                    <a:pt x="1562" y="322"/>
                  </a:lnTo>
                  <a:lnTo>
                    <a:pt x="1545" y="312"/>
                  </a:lnTo>
                  <a:lnTo>
                    <a:pt x="1522" y="297"/>
                  </a:lnTo>
                  <a:lnTo>
                    <a:pt x="1498" y="284"/>
                  </a:lnTo>
                  <a:lnTo>
                    <a:pt x="1472" y="271"/>
                  </a:lnTo>
                  <a:lnTo>
                    <a:pt x="1447" y="257"/>
                  </a:lnTo>
                  <a:lnTo>
                    <a:pt x="1422" y="243"/>
                  </a:lnTo>
                  <a:lnTo>
                    <a:pt x="1398" y="227"/>
                  </a:lnTo>
                  <a:lnTo>
                    <a:pt x="1374" y="211"/>
                  </a:lnTo>
                  <a:lnTo>
                    <a:pt x="1353" y="194"/>
                  </a:lnTo>
                  <a:lnTo>
                    <a:pt x="1342" y="183"/>
                  </a:lnTo>
                  <a:lnTo>
                    <a:pt x="1333" y="171"/>
                  </a:lnTo>
                  <a:lnTo>
                    <a:pt x="1323" y="158"/>
                  </a:lnTo>
                  <a:lnTo>
                    <a:pt x="1314" y="143"/>
                  </a:lnTo>
                  <a:lnTo>
                    <a:pt x="1299" y="114"/>
                  </a:lnTo>
                  <a:lnTo>
                    <a:pt x="1283" y="83"/>
                  </a:lnTo>
                  <a:lnTo>
                    <a:pt x="1274" y="69"/>
                  </a:lnTo>
                  <a:lnTo>
                    <a:pt x="1266" y="54"/>
                  </a:lnTo>
                  <a:lnTo>
                    <a:pt x="1257" y="42"/>
                  </a:lnTo>
                  <a:lnTo>
                    <a:pt x="1248" y="30"/>
                  </a:lnTo>
                  <a:lnTo>
                    <a:pt x="1237" y="20"/>
                  </a:lnTo>
                  <a:lnTo>
                    <a:pt x="1226" y="12"/>
                  </a:lnTo>
                  <a:lnTo>
                    <a:pt x="1220" y="8"/>
                  </a:lnTo>
                  <a:lnTo>
                    <a:pt x="1214" y="4"/>
                  </a:lnTo>
                  <a:lnTo>
                    <a:pt x="1207" y="2"/>
                  </a:lnTo>
                  <a:lnTo>
                    <a:pt x="1200" y="1"/>
                  </a:lnTo>
                  <a:lnTo>
                    <a:pt x="1197" y="0"/>
                  </a:lnTo>
                  <a:lnTo>
                    <a:pt x="1193" y="1"/>
                  </a:lnTo>
                  <a:lnTo>
                    <a:pt x="1190" y="2"/>
                  </a:lnTo>
                  <a:lnTo>
                    <a:pt x="1188" y="3"/>
                  </a:lnTo>
                  <a:lnTo>
                    <a:pt x="1184" y="9"/>
                  </a:lnTo>
                  <a:lnTo>
                    <a:pt x="1182" y="18"/>
                  </a:lnTo>
                  <a:lnTo>
                    <a:pt x="1181" y="28"/>
                  </a:lnTo>
                  <a:lnTo>
                    <a:pt x="1181" y="39"/>
                  </a:lnTo>
                  <a:lnTo>
                    <a:pt x="1181" y="52"/>
                  </a:lnTo>
                  <a:lnTo>
                    <a:pt x="1182" y="65"/>
                  </a:lnTo>
                  <a:lnTo>
                    <a:pt x="1183" y="92"/>
                  </a:lnTo>
                  <a:lnTo>
                    <a:pt x="1182" y="116"/>
                  </a:lnTo>
                  <a:lnTo>
                    <a:pt x="1181" y="127"/>
                  </a:lnTo>
                  <a:lnTo>
                    <a:pt x="1177" y="136"/>
                  </a:lnTo>
                  <a:lnTo>
                    <a:pt x="1175" y="139"/>
                  </a:lnTo>
                  <a:lnTo>
                    <a:pt x="1172" y="142"/>
                  </a:lnTo>
                  <a:lnTo>
                    <a:pt x="1170" y="144"/>
                  </a:lnTo>
                  <a:lnTo>
                    <a:pt x="1166" y="145"/>
                  </a:lnTo>
                  <a:lnTo>
                    <a:pt x="1155" y="147"/>
                  </a:lnTo>
                  <a:lnTo>
                    <a:pt x="1144" y="147"/>
                  </a:lnTo>
                  <a:lnTo>
                    <a:pt x="1133" y="144"/>
                  </a:lnTo>
                  <a:lnTo>
                    <a:pt x="1122" y="139"/>
                  </a:lnTo>
                  <a:lnTo>
                    <a:pt x="1111" y="133"/>
                  </a:lnTo>
                  <a:lnTo>
                    <a:pt x="1101" y="126"/>
                  </a:lnTo>
                  <a:lnTo>
                    <a:pt x="1091" y="119"/>
                  </a:lnTo>
                  <a:lnTo>
                    <a:pt x="1080" y="110"/>
                  </a:lnTo>
                  <a:lnTo>
                    <a:pt x="1058" y="92"/>
                  </a:lnTo>
                  <a:lnTo>
                    <a:pt x="1035" y="75"/>
                  </a:lnTo>
                  <a:lnTo>
                    <a:pt x="1024" y="68"/>
                  </a:lnTo>
                  <a:lnTo>
                    <a:pt x="1013" y="62"/>
                  </a:lnTo>
                  <a:lnTo>
                    <a:pt x="1001" y="57"/>
                  </a:lnTo>
                  <a:lnTo>
                    <a:pt x="989" y="54"/>
                  </a:lnTo>
                  <a:lnTo>
                    <a:pt x="980" y="54"/>
                  </a:lnTo>
                  <a:lnTo>
                    <a:pt x="971" y="54"/>
                  </a:lnTo>
                  <a:lnTo>
                    <a:pt x="961" y="56"/>
                  </a:lnTo>
                  <a:lnTo>
                    <a:pt x="951" y="58"/>
                  </a:lnTo>
                  <a:lnTo>
                    <a:pt x="933" y="63"/>
                  </a:lnTo>
                  <a:lnTo>
                    <a:pt x="914" y="70"/>
                  </a:lnTo>
                  <a:lnTo>
                    <a:pt x="895" y="76"/>
                  </a:lnTo>
                  <a:lnTo>
                    <a:pt x="878" y="81"/>
                  </a:lnTo>
                  <a:lnTo>
                    <a:pt x="870" y="82"/>
                  </a:lnTo>
                  <a:lnTo>
                    <a:pt x="861" y="82"/>
                  </a:lnTo>
                  <a:lnTo>
                    <a:pt x="854" y="82"/>
                  </a:lnTo>
                  <a:lnTo>
                    <a:pt x="847" y="81"/>
                  </a:lnTo>
                  <a:lnTo>
                    <a:pt x="841" y="80"/>
                  </a:lnTo>
                  <a:lnTo>
                    <a:pt x="836" y="76"/>
                  </a:lnTo>
                  <a:lnTo>
                    <a:pt x="832" y="71"/>
                  </a:lnTo>
                  <a:lnTo>
                    <a:pt x="827" y="66"/>
                  </a:lnTo>
                  <a:lnTo>
                    <a:pt x="820" y="53"/>
                  </a:lnTo>
                  <a:lnTo>
                    <a:pt x="811" y="39"/>
                  </a:lnTo>
                  <a:lnTo>
                    <a:pt x="804" y="25"/>
                  </a:lnTo>
                  <a:lnTo>
                    <a:pt x="797" y="13"/>
                  </a:lnTo>
                  <a:lnTo>
                    <a:pt x="792" y="8"/>
                  </a:lnTo>
                  <a:lnTo>
                    <a:pt x="787" y="4"/>
                  </a:lnTo>
                  <a:lnTo>
                    <a:pt x="782" y="2"/>
                  </a:lnTo>
                  <a:lnTo>
                    <a:pt x="777" y="1"/>
                  </a:lnTo>
                  <a:lnTo>
                    <a:pt x="768" y="2"/>
                  </a:lnTo>
                  <a:lnTo>
                    <a:pt x="757" y="4"/>
                  </a:lnTo>
                  <a:lnTo>
                    <a:pt x="747" y="8"/>
                  </a:lnTo>
                  <a:lnTo>
                    <a:pt x="737" y="12"/>
                  </a:lnTo>
                  <a:lnTo>
                    <a:pt x="728" y="17"/>
                  </a:lnTo>
                  <a:lnTo>
                    <a:pt x="718" y="23"/>
                  </a:lnTo>
                  <a:lnTo>
                    <a:pt x="709" y="29"/>
                  </a:lnTo>
                  <a:lnTo>
                    <a:pt x="701" y="36"/>
                  </a:lnTo>
                  <a:lnTo>
                    <a:pt x="692" y="43"/>
                  </a:lnTo>
                  <a:lnTo>
                    <a:pt x="684" y="51"/>
                  </a:lnTo>
                  <a:lnTo>
                    <a:pt x="677" y="59"/>
                  </a:lnTo>
                  <a:lnTo>
                    <a:pt x="671" y="66"/>
                  </a:lnTo>
                  <a:lnTo>
                    <a:pt x="665" y="76"/>
                  </a:lnTo>
                  <a:lnTo>
                    <a:pt x="658" y="85"/>
                  </a:lnTo>
                  <a:lnTo>
                    <a:pt x="654" y="93"/>
                  </a:lnTo>
                  <a:lnTo>
                    <a:pt x="650" y="103"/>
                  </a:lnTo>
                  <a:lnTo>
                    <a:pt x="644" y="120"/>
                  </a:lnTo>
                  <a:lnTo>
                    <a:pt x="640" y="136"/>
                  </a:lnTo>
                  <a:lnTo>
                    <a:pt x="639" y="152"/>
                  </a:lnTo>
                  <a:lnTo>
                    <a:pt x="638" y="165"/>
                  </a:lnTo>
                  <a:lnTo>
                    <a:pt x="637" y="178"/>
                  </a:lnTo>
                  <a:lnTo>
                    <a:pt x="633" y="190"/>
                  </a:lnTo>
                  <a:lnTo>
                    <a:pt x="629" y="196"/>
                  </a:lnTo>
                  <a:lnTo>
                    <a:pt x="626" y="203"/>
                  </a:lnTo>
                  <a:lnTo>
                    <a:pt x="621" y="209"/>
                  </a:lnTo>
                  <a:lnTo>
                    <a:pt x="615" y="215"/>
                  </a:lnTo>
                  <a:lnTo>
                    <a:pt x="607" y="221"/>
                  </a:lnTo>
                  <a:lnTo>
                    <a:pt x="599" y="224"/>
                  </a:lnTo>
                  <a:lnTo>
                    <a:pt x="590" y="228"/>
                  </a:lnTo>
                  <a:lnTo>
                    <a:pt x="581" y="230"/>
                  </a:lnTo>
                  <a:lnTo>
                    <a:pt x="564" y="233"/>
                  </a:lnTo>
                  <a:lnTo>
                    <a:pt x="547" y="234"/>
                  </a:lnTo>
                  <a:lnTo>
                    <a:pt x="530" y="237"/>
                  </a:lnTo>
                  <a:lnTo>
                    <a:pt x="514" y="240"/>
                  </a:lnTo>
                  <a:lnTo>
                    <a:pt x="505" y="243"/>
                  </a:lnTo>
                  <a:lnTo>
                    <a:pt x="498" y="246"/>
                  </a:lnTo>
                  <a:lnTo>
                    <a:pt x="490" y="251"/>
                  </a:lnTo>
                  <a:lnTo>
                    <a:pt x="482" y="258"/>
                  </a:lnTo>
                  <a:lnTo>
                    <a:pt x="476" y="266"/>
                  </a:lnTo>
                  <a:lnTo>
                    <a:pt x="471" y="274"/>
                  </a:lnTo>
                  <a:lnTo>
                    <a:pt x="469" y="283"/>
                  </a:lnTo>
                  <a:lnTo>
                    <a:pt x="468" y="294"/>
                  </a:lnTo>
                  <a:lnTo>
                    <a:pt x="468" y="303"/>
                  </a:lnTo>
                  <a:lnTo>
                    <a:pt x="469" y="314"/>
                  </a:lnTo>
                  <a:lnTo>
                    <a:pt x="471" y="325"/>
                  </a:lnTo>
                  <a:lnTo>
                    <a:pt x="473" y="337"/>
                  </a:lnTo>
                  <a:lnTo>
                    <a:pt x="479" y="360"/>
                  </a:lnTo>
                  <a:lnTo>
                    <a:pt x="484" y="384"/>
                  </a:lnTo>
                  <a:lnTo>
                    <a:pt x="485" y="395"/>
                  </a:lnTo>
                  <a:lnTo>
                    <a:pt x="485" y="404"/>
                  </a:lnTo>
                  <a:lnTo>
                    <a:pt x="485" y="415"/>
                  </a:lnTo>
                  <a:lnTo>
                    <a:pt x="482" y="424"/>
                  </a:lnTo>
                  <a:lnTo>
                    <a:pt x="479" y="437"/>
                  </a:lnTo>
                  <a:lnTo>
                    <a:pt x="473" y="449"/>
                  </a:lnTo>
                  <a:lnTo>
                    <a:pt x="467" y="461"/>
                  </a:lnTo>
                  <a:lnTo>
                    <a:pt x="460" y="473"/>
                  </a:lnTo>
                  <a:lnTo>
                    <a:pt x="446" y="497"/>
                  </a:lnTo>
                  <a:lnTo>
                    <a:pt x="429" y="520"/>
                  </a:lnTo>
                  <a:lnTo>
                    <a:pt x="412" y="542"/>
                  </a:lnTo>
                  <a:lnTo>
                    <a:pt x="395" y="563"/>
                  </a:lnTo>
                  <a:lnTo>
                    <a:pt x="379" y="585"/>
                  </a:lnTo>
                  <a:lnTo>
                    <a:pt x="365" y="607"/>
                  </a:lnTo>
                  <a:lnTo>
                    <a:pt x="357" y="619"/>
                  </a:lnTo>
                  <a:lnTo>
                    <a:pt x="351" y="633"/>
                  </a:lnTo>
                  <a:lnTo>
                    <a:pt x="345" y="648"/>
                  </a:lnTo>
                  <a:lnTo>
                    <a:pt x="340" y="663"/>
                  </a:lnTo>
                  <a:lnTo>
                    <a:pt x="334" y="678"/>
                  </a:lnTo>
                  <a:lnTo>
                    <a:pt x="328" y="692"/>
                  </a:lnTo>
                  <a:lnTo>
                    <a:pt x="322" y="707"/>
                  </a:lnTo>
                  <a:lnTo>
                    <a:pt x="315" y="719"/>
                  </a:lnTo>
                  <a:lnTo>
                    <a:pt x="310" y="727"/>
                  </a:lnTo>
                  <a:lnTo>
                    <a:pt x="305" y="735"/>
                  </a:lnTo>
                  <a:lnTo>
                    <a:pt x="299" y="741"/>
                  </a:lnTo>
                  <a:lnTo>
                    <a:pt x="292" y="748"/>
                  </a:lnTo>
                  <a:lnTo>
                    <a:pt x="278" y="760"/>
                  </a:lnTo>
                  <a:lnTo>
                    <a:pt x="264" y="772"/>
                  </a:lnTo>
                  <a:lnTo>
                    <a:pt x="249" y="783"/>
                  </a:lnTo>
                  <a:lnTo>
                    <a:pt x="235" y="795"/>
                  </a:lnTo>
                  <a:lnTo>
                    <a:pt x="222" y="808"/>
                  </a:lnTo>
                  <a:lnTo>
                    <a:pt x="212" y="821"/>
                  </a:lnTo>
                </a:path>
              </a:pathLst>
            </a:custGeom>
            <a:solidFill>
              <a:srgbClr val="CCFFCC"/>
            </a:solidFill>
            <a:ln w="4763">
              <a:solidFill>
                <a:srgbClr val="3733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2530" name="Text Box 76"/>
          <p:cNvSpPr txBox="1">
            <a:spLocks noChangeArrowheads="1"/>
          </p:cNvSpPr>
          <p:nvPr/>
        </p:nvSpPr>
        <p:spPr bwMode="auto">
          <a:xfrm>
            <a:off x="1752600" y="409575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alibri" pitchFamily="34" charset="0"/>
              </a:rPr>
              <a:t>Nagothane (Raigad)</a:t>
            </a:r>
            <a:endParaRPr lang="en-AU" sz="14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2531" name="Text Box 79"/>
          <p:cNvSpPr txBox="1">
            <a:spLocks noChangeArrowheads="1"/>
          </p:cNvSpPr>
          <p:nvPr/>
        </p:nvSpPr>
        <p:spPr bwMode="auto">
          <a:xfrm>
            <a:off x="4295775" y="5238750"/>
            <a:ext cx="1023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alibri" pitchFamily="34" charset="0"/>
              </a:rPr>
              <a:t>Chennai</a:t>
            </a:r>
            <a:endParaRPr lang="en-AU" sz="1400" b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2532" name="Picture 86" descr="bd2133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4650" y="5276850"/>
            <a:ext cx="136525" cy="1412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2533" name="Text Box 95"/>
          <p:cNvSpPr txBox="1">
            <a:spLocks noChangeArrowheads="1"/>
          </p:cNvSpPr>
          <p:nvPr/>
        </p:nvSpPr>
        <p:spPr bwMode="auto">
          <a:xfrm>
            <a:off x="4171950" y="211455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alibri" pitchFamily="34" charset="0"/>
              </a:rPr>
              <a:t>Delhi</a:t>
            </a:r>
            <a:endParaRPr lang="en-AU" sz="1400" b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2534" name="Picture 107" descr="bd2133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650" y="2171700"/>
            <a:ext cx="147638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2535" name="Picture 109" descr="bd2133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200650"/>
            <a:ext cx="184150" cy="190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2536" name="Picture 110" descr="bd2133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600" y="4457700"/>
            <a:ext cx="146050" cy="1508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2537" name="Text Box 112"/>
          <p:cNvSpPr txBox="1">
            <a:spLocks noChangeArrowheads="1"/>
          </p:cNvSpPr>
          <p:nvPr/>
        </p:nvSpPr>
        <p:spPr bwMode="auto">
          <a:xfrm>
            <a:off x="7334250" y="510540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CC3300"/>
                </a:solidFill>
                <a:latin typeface="Calibri" pitchFamily="34" charset="0"/>
              </a:rPr>
              <a:t>Automotive Hubs in India</a:t>
            </a:r>
            <a:endParaRPr lang="en-AU" sz="1400" b="1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22538" name="Text Box 113"/>
          <p:cNvSpPr txBox="1">
            <a:spLocks noChangeArrowheads="1"/>
          </p:cNvSpPr>
          <p:nvPr/>
        </p:nvSpPr>
        <p:spPr bwMode="auto">
          <a:xfrm>
            <a:off x="3295650" y="440055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alibri" pitchFamily="34" charset="0"/>
              </a:rPr>
              <a:t>Pune</a:t>
            </a:r>
            <a:endParaRPr lang="en-AU" sz="14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2539" name="AutoShape 114"/>
          <p:cNvSpPr>
            <a:spLocks noChangeArrowheads="1"/>
          </p:cNvSpPr>
          <p:nvPr/>
        </p:nvSpPr>
        <p:spPr bwMode="auto">
          <a:xfrm>
            <a:off x="7086600" y="573405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2400">
              <a:latin typeface="Times New Roman" pitchFamily="18" charset="0"/>
            </a:endParaRPr>
          </a:p>
        </p:txBody>
      </p:sp>
      <p:sp>
        <p:nvSpPr>
          <p:cNvPr id="22540" name="Text Box 115"/>
          <p:cNvSpPr txBox="1">
            <a:spLocks noChangeArrowheads="1"/>
          </p:cNvSpPr>
          <p:nvPr/>
        </p:nvSpPr>
        <p:spPr bwMode="auto">
          <a:xfrm>
            <a:off x="7391400" y="565785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b="1">
                <a:solidFill>
                  <a:srgbClr val="CC3300"/>
                </a:solidFill>
                <a:latin typeface="Calibri" pitchFamily="34" charset="0"/>
              </a:rPr>
              <a:t>SPL Plant</a:t>
            </a:r>
          </a:p>
        </p:txBody>
      </p:sp>
      <p:sp>
        <p:nvSpPr>
          <p:cNvPr id="22541" name="AutoShape 116"/>
          <p:cNvSpPr>
            <a:spLocks noChangeArrowheads="1"/>
          </p:cNvSpPr>
          <p:nvPr/>
        </p:nvSpPr>
        <p:spPr bwMode="auto">
          <a:xfrm>
            <a:off x="2952750" y="41529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2400">
              <a:latin typeface="Times New Roman" pitchFamily="18" charset="0"/>
            </a:endParaRPr>
          </a:p>
        </p:txBody>
      </p:sp>
      <p:sp>
        <p:nvSpPr>
          <p:cNvPr id="22542" name="Text Box 40"/>
          <p:cNvSpPr txBox="1">
            <a:spLocks noChangeArrowheads="1"/>
          </p:cNvSpPr>
          <p:nvPr/>
        </p:nvSpPr>
        <p:spPr bwMode="auto">
          <a:xfrm>
            <a:off x="4953000" y="6172200"/>
            <a:ext cx="4191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latin typeface="Calibri" pitchFamily="34" charset="0"/>
              </a:rPr>
              <a:t>SPL has warehousing facility at Delhi, Chennai &amp; Bangalore</a:t>
            </a:r>
            <a:endParaRPr lang="en-IN" sz="1400" b="1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22543" name="AutoShape 114"/>
          <p:cNvSpPr>
            <a:spLocks noChangeArrowheads="1"/>
          </p:cNvSpPr>
          <p:nvPr/>
        </p:nvSpPr>
        <p:spPr bwMode="auto">
          <a:xfrm>
            <a:off x="41148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2400">
              <a:latin typeface="Times New Roman" pitchFamily="18" charset="0"/>
            </a:endParaRPr>
          </a:p>
        </p:txBody>
      </p:sp>
      <p:sp>
        <p:nvSpPr>
          <p:cNvPr id="22544" name="Text Box 76"/>
          <p:cNvSpPr txBox="1">
            <a:spLocks noChangeArrowheads="1"/>
          </p:cNvSpPr>
          <p:nvPr/>
        </p:nvSpPr>
        <p:spPr bwMode="auto">
          <a:xfrm>
            <a:off x="4419600" y="5029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b="1">
                <a:solidFill>
                  <a:schemeClr val="accent2"/>
                </a:solidFill>
                <a:latin typeface="Calibri" pitchFamily="34" charset="0"/>
              </a:rPr>
              <a:t>Manali  (EPS Plant) 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SPL: Location</a:t>
            </a:r>
            <a:endParaRPr lang="en-US" sz="3200" dirty="0"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3" grpId="0"/>
      <p:bldP spid="22537" grpId="0"/>
      <p:bldP spid="22538" grpId="0"/>
      <p:bldP spid="22539" grpId="0" animBg="1"/>
      <p:bldP spid="22540" grpId="0"/>
      <p:bldP spid="22541" grpId="0" animBg="1"/>
      <p:bldP spid="22542" grpId="0"/>
      <p:bldP spid="22543" grpId="0" animBg="1"/>
      <p:bldP spid="22544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763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latin typeface="Calibri" pitchFamily="34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ISO 9001:2008 for Quality Management System.</a:t>
            </a:r>
          </a:p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 ISO/TS 16949 certified by M/s BVQI</a:t>
            </a:r>
          </a:p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 ISO 14001 :2004 for Environment Management System.</a:t>
            </a:r>
          </a:p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 OHSAS 18001:2007 for HSE Management System.</a:t>
            </a:r>
          </a:p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 5 star Rating on Health &amp; Safety Management System by British Safety Council.</a:t>
            </a:r>
          </a:p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 Signatory to 'Responsible Care' initiative in India.</a:t>
            </a:r>
          </a:p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 Implementing 'Six Sigma' programs for enhancing customer satisfaction.</a:t>
            </a:r>
          </a:p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 UL rating as per  UL94 V0 &amp; V2 rating for FR  HIPS and several grades.</a:t>
            </a:r>
          </a:p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 Food Contact Approval as per EU requirements  and compliance with US </a:t>
            </a:r>
          </a:p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  FDA requirements.</a:t>
            </a:r>
          </a:p>
          <a:p>
            <a:pPr marL="106363" indent="-106363" eaLnBrk="0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 CFTRI, India - Qualification for food packaging products.</a:t>
            </a:r>
          </a:p>
        </p:txBody>
      </p:sp>
      <p:pic>
        <p:nvPicPr>
          <p:cNvPr id="24578" name="Picture 7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715000"/>
            <a:ext cx="1520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8213725" y="803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 sz="2400">
              <a:latin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SPL: 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+mn-cs"/>
              </a:rPr>
              <a:t>Quality Benchmark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0593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Melt Flow Index Tester-Dynisco/kayness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Tensile Tester-Lloyd LR5K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Izod/Charpy impact Tester-ATS FAR/Ray Ran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HDT &amp; Vicat tester-ATS FAR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Gas Chromatography-Chemito 8610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HPLC -Metrohm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Particle size analyzer-Master Sizer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Gel Permeation Chromatography-Hitachi   D2520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 FTIR-Impact 400D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Colour Spectrophotometer-Gretag Macbeth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Moisture analyzer-Mettler Toledo LJ16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175191"/>
                </a:solidFill>
              </a:rPr>
              <a:t>Engel and L&amp;T Demag Injection Molding machine</a:t>
            </a:r>
          </a:p>
          <a:p>
            <a:pPr>
              <a:buFont typeface="Wingdings" pitchFamily="2" charset="2"/>
              <a:buChar char="Ø"/>
            </a:pPr>
            <a:endParaRPr lang="en-US" b="1" smtClean="0">
              <a:solidFill>
                <a:srgbClr val="17519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133600"/>
            <a:ext cx="20002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SPL: Testing facility </a:t>
            </a:r>
          </a:p>
        </p:txBody>
      </p:sp>
    </p:spTree>
    <p:custDataLst>
      <p:tags r:id="rId1"/>
    </p:custDataLst>
  </p:cSld>
  <p:clrMapOvr>
    <a:masterClrMapping/>
  </p:clrMapOvr>
  <p:transition advTm="12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382000" cy="5287963"/>
          </a:xfrm>
        </p:spPr>
        <p:txBody>
          <a:bodyPr/>
          <a:lstStyle/>
          <a:p>
            <a:pPr eaLnBrk="1" hangingPunct="1">
              <a:buClr>
                <a:srgbClr val="175191"/>
              </a:buClr>
              <a:buFont typeface="Wingdings" pitchFamily="2" charset="2"/>
              <a:buChar char="Ø"/>
            </a:pPr>
            <a:r>
              <a:rPr lang="en-US" sz="2100" b="1" smtClean="0">
                <a:solidFill>
                  <a:srgbClr val="175191"/>
                </a:solidFill>
              </a:rPr>
              <a:t>SPL  offers a wide range of </a:t>
            </a:r>
          </a:p>
          <a:p>
            <a:pPr lvl="1" eaLnBrk="1" hangingPunct="1">
              <a:buClr>
                <a:srgbClr val="175191"/>
              </a:buClr>
              <a:buFont typeface="Wingdings" pitchFamily="2" charset="2"/>
              <a:buChar char="q"/>
            </a:pPr>
            <a:r>
              <a:rPr lang="en-US" sz="2100" b="1" smtClean="0">
                <a:solidFill>
                  <a:srgbClr val="175191"/>
                </a:solidFill>
              </a:rPr>
              <a:t>General Purpose Polystyrene (GPPS)</a:t>
            </a:r>
          </a:p>
          <a:p>
            <a:pPr lvl="1" eaLnBrk="1" hangingPunct="1">
              <a:buClr>
                <a:srgbClr val="175191"/>
              </a:buClr>
              <a:buFont typeface="Wingdings" pitchFamily="2" charset="2"/>
              <a:buChar char="q"/>
            </a:pPr>
            <a:r>
              <a:rPr lang="en-US" sz="2100" b="1" smtClean="0">
                <a:solidFill>
                  <a:srgbClr val="175191"/>
                </a:solidFill>
              </a:rPr>
              <a:t>High Impact Polystyrene (HIPS)</a:t>
            </a:r>
          </a:p>
          <a:p>
            <a:pPr eaLnBrk="1" hangingPunct="1">
              <a:buClr>
                <a:srgbClr val="175191"/>
              </a:buClr>
              <a:buFont typeface="Wingdings" pitchFamily="2" charset="2"/>
              <a:buNone/>
            </a:pPr>
            <a:r>
              <a:rPr lang="en-US" sz="2100" b="1" smtClean="0">
                <a:solidFill>
                  <a:srgbClr val="175191"/>
                </a:solidFill>
              </a:rPr>
              <a:t>      for Injection , Extrusion ,Thermoforming and Blow molding applications with combinations of toughness, rigidity, HDT and flow  behavior.</a:t>
            </a:r>
          </a:p>
          <a:p>
            <a:pPr eaLnBrk="1" hangingPunct="1">
              <a:buClr>
                <a:srgbClr val="175191"/>
              </a:buClr>
              <a:buFont typeface="Arial" charset="0"/>
              <a:buNone/>
            </a:pPr>
            <a:endParaRPr lang="en-US" sz="2100" b="1" smtClean="0">
              <a:solidFill>
                <a:srgbClr val="175191"/>
              </a:solidFill>
            </a:endParaRPr>
          </a:p>
          <a:p>
            <a:pPr eaLnBrk="1" hangingPunct="1">
              <a:buClr>
                <a:srgbClr val="175191"/>
              </a:buClr>
              <a:buFont typeface="Wingdings" pitchFamily="2" charset="2"/>
              <a:buChar char="Ø"/>
            </a:pPr>
            <a:r>
              <a:rPr lang="en-US" sz="2100" b="1" smtClean="0">
                <a:solidFill>
                  <a:srgbClr val="175191"/>
                </a:solidFill>
              </a:rPr>
              <a:t>SPL can supply PS with &lt; 500 ppm  of residual Styrene monomer, and ethyl benzene... a major requirement  for food contact applications in EU  and  U.S.A. market.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5400"/>
            <a:ext cx="5343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864100"/>
            <a:ext cx="32766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89916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SPL: Polystyrene </a:t>
            </a:r>
          </a:p>
        </p:txBody>
      </p:sp>
    </p:spTree>
    <p:custDataLst>
      <p:tags r:id="rId1"/>
    </p:custDataLst>
  </p:cSld>
  <p:clrMapOvr>
    <a:masterClrMapping/>
  </p:clrMapOvr>
  <p:transition advTm="11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4|1.5|1.6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2|1.3|2.1|1.7|2.4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|2.5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2|1.3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1.3|1.1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5|1.7|2.6|2.3|1.2|2.8|3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8|1|1.2|1|2.5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.3|1.7|1.9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.7|3.2|2.7|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4.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2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2.2|1.3|4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|1|1.4|2.6|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.1|0.9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0.8|1.1|1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0.9|0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3|2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2|1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1|1.5|1|5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0.8|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2|2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7|2.9|4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9|1.1|1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3|1.6|2|1.8|1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2|1.7|1|0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|0.9|1.5|1.1|3.7|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2.1|1.2|1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.4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1|1.2|1|1.2|1.2|4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1465</Words>
  <Application>Microsoft Office PowerPoint</Application>
  <PresentationFormat>On-screen Show (4:3)</PresentationFormat>
  <Paragraphs>445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Applications</vt:lpstr>
      <vt:lpstr>Slide 24</vt:lpstr>
      <vt:lpstr>Slide 25</vt:lpstr>
      <vt:lpstr>Slide 26</vt:lpstr>
      <vt:lpstr>Slide 27</vt:lpstr>
      <vt:lpstr>Slide 28</vt:lpstr>
      <vt:lpstr>Automotive: Under The Bonnet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srt</cp:lastModifiedBy>
  <cp:revision>509</cp:revision>
  <dcterms:created xsi:type="dcterms:W3CDTF">2006-08-16T00:00:00Z</dcterms:created>
  <dcterms:modified xsi:type="dcterms:W3CDTF">2011-06-21T09:22:31Z</dcterms:modified>
</cp:coreProperties>
</file>